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Lst>
  <p:sldSz cy="5143500" cx="9144000"/>
  <p:notesSz cx="6858000" cy="9144000"/>
  <p:embeddedFontLst>
    <p:embeddedFont>
      <p:font typeface="Montserrat"/>
      <p:regular r:id="rId30"/>
      <p:bold r:id="rId31"/>
      <p:italic r:id="rId32"/>
      <p:boldItalic r:id="rId33"/>
    </p:embeddedFont>
    <p:embeddedFont>
      <p:font typeface="Lato"/>
      <p:regular r:id="rId34"/>
      <p:bold r:id="rId35"/>
      <p:italic r:id="rId36"/>
      <p:boldItalic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http://customooxmlschemas.google.com/">
      <go:slidesCustomData xmlns:go="http://customooxmlschemas.google.com/" r:id="rId38" roundtripDataSignature="AMtx7mgmS2pGgV9ofBOWG4NT9TUln5PSg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EB1DC56B-6A40-4629-A261-631D52DB2E3B}">
  <a:tblStyle styleId="{EB1DC56B-6A40-4629-A261-631D52DB2E3B}"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Montserrat-bold.fntdata"/><Relationship Id="rId30" Type="http://schemas.openxmlformats.org/officeDocument/2006/relationships/font" Target="fonts/Montserrat-regular.fntdata"/><Relationship Id="rId11" Type="http://schemas.openxmlformats.org/officeDocument/2006/relationships/slide" Target="slides/slide5.xml"/><Relationship Id="rId33" Type="http://schemas.openxmlformats.org/officeDocument/2006/relationships/font" Target="fonts/Montserrat-boldItalic.fntdata"/><Relationship Id="rId10" Type="http://schemas.openxmlformats.org/officeDocument/2006/relationships/slide" Target="slides/slide4.xml"/><Relationship Id="rId32" Type="http://schemas.openxmlformats.org/officeDocument/2006/relationships/font" Target="fonts/Montserrat-italic.fntdata"/><Relationship Id="rId13" Type="http://schemas.openxmlformats.org/officeDocument/2006/relationships/slide" Target="slides/slide7.xml"/><Relationship Id="rId35" Type="http://schemas.openxmlformats.org/officeDocument/2006/relationships/font" Target="fonts/Lato-bold.fntdata"/><Relationship Id="rId12" Type="http://schemas.openxmlformats.org/officeDocument/2006/relationships/slide" Target="slides/slide6.xml"/><Relationship Id="rId34" Type="http://schemas.openxmlformats.org/officeDocument/2006/relationships/font" Target="fonts/Lato-regular.fntdata"/><Relationship Id="rId15" Type="http://schemas.openxmlformats.org/officeDocument/2006/relationships/slide" Target="slides/slide9.xml"/><Relationship Id="rId37" Type="http://schemas.openxmlformats.org/officeDocument/2006/relationships/font" Target="fonts/Lato-boldItalic.fntdata"/><Relationship Id="rId14" Type="http://schemas.openxmlformats.org/officeDocument/2006/relationships/slide" Target="slides/slide8.xml"/><Relationship Id="rId36" Type="http://schemas.openxmlformats.org/officeDocument/2006/relationships/font" Target="fonts/Lato-italic.fntdata"/><Relationship Id="rId17" Type="http://schemas.openxmlformats.org/officeDocument/2006/relationships/slide" Target="slides/slide11.xml"/><Relationship Id="rId16" Type="http://schemas.openxmlformats.org/officeDocument/2006/relationships/slide" Target="slides/slide10.xml"/><Relationship Id="rId38" Type="http://customschemas.google.com/relationships/presentationmetadata" Target="meta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2" name="Google Shape;13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9" name="Google Shape;209;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8" name="Google Shape;218;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3" name="Google Shape;233;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5" name="Google Shape;245;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3" name="Google Shape;253;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9" name="Google Shape;259;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7" name="Google Shape;267;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3" name="Google Shape;273;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p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9" name="Google Shape;279;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7" name="Google Shape;287;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9" name="Google Shape;139;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p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5" name="Google Shape;295;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p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2" name="Google Shape;302;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p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8" name="Google Shape;308;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p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4" name="Google Shape;314;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4" name="Google Shape;144;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0" name="Google Shape;150;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9" name="Google Shape;159;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3" name="Google Shape;173;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5" name="Google Shape;185;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0" name="Google Shape;190;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0" name="Google Shape;200;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5"/>
          <p:cNvSpPr/>
          <p:nvPr/>
        </p:nvSpPr>
        <p:spPr>
          <a:xfrm rot="5400000">
            <a:off x="7500300" y="505"/>
            <a:ext cx="1643700" cy="1643700"/>
          </a:xfrm>
          <a:prstGeom prst="diagStripe">
            <a:avLst>
              <a:gd fmla="val 0" name="adj"/>
            </a:avLst>
          </a:prstGeom>
          <a:solidFill>
            <a:schemeClr val="lt1">
              <a:alpha val="2352"/>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 name="Google Shape;11;p25"/>
          <p:cNvGrpSpPr/>
          <p:nvPr/>
        </p:nvGrpSpPr>
        <p:grpSpPr>
          <a:xfrm>
            <a:off x="0" y="490"/>
            <a:ext cx="5153705" cy="5134399"/>
            <a:chOff x="0" y="75"/>
            <a:chExt cx="5153705" cy="5152950"/>
          </a:xfrm>
        </p:grpSpPr>
        <p:sp>
          <p:nvSpPr>
            <p:cNvPr id="12" name="Google Shape;12;p25"/>
            <p:cNvSpPr/>
            <p:nvPr/>
          </p:nvSpPr>
          <p:spPr>
            <a:xfrm rot="-5400000">
              <a:off x="455" y="-225"/>
              <a:ext cx="5152800" cy="5153700"/>
            </a:xfrm>
            <a:prstGeom prst="diagStripe">
              <a:avLst>
                <a:gd fmla="val 50000" name="adj"/>
              </a:avLst>
            </a:prstGeom>
            <a:solidFill>
              <a:schemeClr val="lt1">
                <a:alpha val="2352"/>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25"/>
            <p:cNvSpPr/>
            <p:nvPr/>
          </p:nvSpPr>
          <p:spPr>
            <a:xfrm rot="-5400000">
              <a:off x="150" y="1145825"/>
              <a:ext cx="3996600" cy="3996900"/>
            </a:xfrm>
            <a:prstGeom prst="diagStripe">
              <a:avLst>
                <a:gd fmla="val 58774" name="adj"/>
              </a:avLst>
            </a:prstGeom>
            <a:solidFill>
              <a:schemeClr val="lt1">
                <a:alpha val="2352"/>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 name="Google Shape;14;p25"/>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 name="Google Shape;15;p25"/>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6" name="Google Shape;16;p25"/>
          <p:cNvSpPr txBox="1"/>
          <p:nvPr>
            <p:ph type="ctrTitle"/>
          </p:nvPr>
        </p:nvSpPr>
        <p:spPr>
          <a:xfrm>
            <a:off x="3537150" y="1578400"/>
            <a:ext cx="5017500" cy="15789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4000"/>
              <a:buNone/>
              <a:defRPr sz="4000"/>
            </a:lvl1pPr>
            <a:lvl2pPr lvl="1" algn="l">
              <a:lnSpc>
                <a:spcPct val="100000"/>
              </a:lnSpc>
              <a:spcBef>
                <a:spcPts val="0"/>
              </a:spcBef>
              <a:spcAft>
                <a:spcPts val="0"/>
              </a:spcAft>
              <a:buSzPts val="4000"/>
              <a:buNone/>
              <a:defRPr sz="4000"/>
            </a:lvl2pPr>
            <a:lvl3pPr lvl="2" algn="l">
              <a:lnSpc>
                <a:spcPct val="100000"/>
              </a:lnSpc>
              <a:spcBef>
                <a:spcPts val="0"/>
              </a:spcBef>
              <a:spcAft>
                <a:spcPts val="0"/>
              </a:spcAft>
              <a:buSzPts val="4000"/>
              <a:buNone/>
              <a:defRPr sz="4000"/>
            </a:lvl3pPr>
            <a:lvl4pPr lvl="3" algn="l">
              <a:lnSpc>
                <a:spcPct val="100000"/>
              </a:lnSpc>
              <a:spcBef>
                <a:spcPts val="0"/>
              </a:spcBef>
              <a:spcAft>
                <a:spcPts val="0"/>
              </a:spcAft>
              <a:buSzPts val="4000"/>
              <a:buNone/>
              <a:defRPr sz="4000"/>
            </a:lvl4pPr>
            <a:lvl5pPr lvl="4" algn="l">
              <a:lnSpc>
                <a:spcPct val="100000"/>
              </a:lnSpc>
              <a:spcBef>
                <a:spcPts val="0"/>
              </a:spcBef>
              <a:spcAft>
                <a:spcPts val="0"/>
              </a:spcAft>
              <a:buSzPts val="4000"/>
              <a:buNone/>
              <a:defRPr sz="4000"/>
            </a:lvl5pPr>
            <a:lvl6pPr lvl="5" algn="l">
              <a:lnSpc>
                <a:spcPct val="100000"/>
              </a:lnSpc>
              <a:spcBef>
                <a:spcPts val="0"/>
              </a:spcBef>
              <a:spcAft>
                <a:spcPts val="0"/>
              </a:spcAft>
              <a:buSzPts val="4000"/>
              <a:buNone/>
              <a:defRPr sz="4000"/>
            </a:lvl6pPr>
            <a:lvl7pPr lvl="6" algn="l">
              <a:lnSpc>
                <a:spcPct val="100000"/>
              </a:lnSpc>
              <a:spcBef>
                <a:spcPts val="0"/>
              </a:spcBef>
              <a:spcAft>
                <a:spcPts val="0"/>
              </a:spcAft>
              <a:buSzPts val="4000"/>
              <a:buNone/>
              <a:defRPr sz="4000"/>
            </a:lvl7pPr>
            <a:lvl8pPr lvl="7" algn="l">
              <a:lnSpc>
                <a:spcPct val="100000"/>
              </a:lnSpc>
              <a:spcBef>
                <a:spcPts val="0"/>
              </a:spcBef>
              <a:spcAft>
                <a:spcPts val="0"/>
              </a:spcAft>
              <a:buSzPts val="4000"/>
              <a:buNone/>
              <a:defRPr sz="4000"/>
            </a:lvl8pPr>
            <a:lvl9pPr lvl="8" algn="l">
              <a:lnSpc>
                <a:spcPct val="100000"/>
              </a:lnSpc>
              <a:spcBef>
                <a:spcPts val="0"/>
              </a:spcBef>
              <a:spcAft>
                <a:spcPts val="0"/>
              </a:spcAft>
              <a:buSzPts val="4000"/>
              <a:buNone/>
              <a:defRPr sz="4000"/>
            </a:lvl9pPr>
          </a:lstStyle>
          <a:p/>
        </p:txBody>
      </p:sp>
      <p:sp>
        <p:nvSpPr>
          <p:cNvPr id="17" name="Google Shape;17;p25"/>
          <p:cNvSpPr txBox="1"/>
          <p:nvPr>
            <p:ph idx="1" type="subTitle"/>
          </p:nvPr>
        </p:nvSpPr>
        <p:spPr>
          <a:xfrm>
            <a:off x="5083950" y="3924925"/>
            <a:ext cx="3470700" cy="5061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1300"/>
              <a:buNone/>
              <a:defRPr/>
            </a:lvl1pPr>
            <a:lvl2pPr lvl="1" algn="l">
              <a:lnSpc>
                <a:spcPct val="100000"/>
              </a:lnSpc>
              <a:spcBef>
                <a:spcPts val="0"/>
              </a:spcBef>
              <a:spcAft>
                <a:spcPts val="0"/>
              </a:spcAft>
              <a:buSzPts val="1300"/>
              <a:buNone/>
              <a:defRPr sz="1300"/>
            </a:lvl2pPr>
            <a:lvl3pPr lvl="2" algn="l">
              <a:lnSpc>
                <a:spcPct val="100000"/>
              </a:lnSpc>
              <a:spcBef>
                <a:spcPts val="0"/>
              </a:spcBef>
              <a:spcAft>
                <a:spcPts val="0"/>
              </a:spcAft>
              <a:buSzPts val="1300"/>
              <a:buNone/>
              <a:defRPr sz="1300"/>
            </a:lvl3pPr>
            <a:lvl4pPr lvl="3" algn="l">
              <a:lnSpc>
                <a:spcPct val="100000"/>
              </a:lnSpc>
              <a:spcBef>
                <a:spcPts val="0"/>
              </a:spcBef>
              <a:spcAft>
                <a:spcPts val="0"/>
              </a:spcAft>
              <a:buSzPts val="1300"/>
              <a:buNone/>
              <a:defRPr sz="1300"/>
            </a:lvl4pPr>
            <a:lvl5pPr lvl="4" algn="l">
              <a:lnSpc>
                <a:spcPct val="100000"/>
              </a:lnSpc>
              <a:spcBef>
                <a:spcPts val="0"/>
              </a:spcBef>
              <a:spcAft>
                <a:spcPts val="0"/>
              </a:spcAft>
              <a:buSzPts val="1300"/>
              <a:buNone/>
              <a:defRPr sz="1300"/>
            </a:lvl5pPr>
            <a:lvl6pPr lvl="5" algn="l">
              <a:lnSpc>
                <a:spcPct val="100000"/>
              </a:lnSpc>
              <a:spcBef>
                <a:spcPts val="0"/>
              </a:spcBef>
              <a:spcAft>
                <a:spcPts val="0"/>
              </a:spcAft>
              <a:buSzPts val="1300"/>
              <a:buNone/>
              <a:defRPr sz="1300"/>
            </a:lvl6pPr>
            <a:lvl7pPr lvl="6" algn="l">
              <a:lnSpc>
                <a:spcPct val="100000"/>
              </a:lnSpc>
              <a:spcBef>
                <a:spcPts val="0"/>
              </a:spcBef>
              <a:spcAft>
                <a:spcPts val="0"/>
              </a:spcAft>
              <a:buSzPts val="1300"/>
              <a:buNone/>
              <a:defRPr sz="1300"/>
            </a:lvl7pPr>
            <a:lvl8pPr lvl="7" algn="l">
              <a:lnSpc>
                <a:spcPct val="100000"/>
              </a:lnSpc>
              <a:spcBef>
                <a:spcPts val="0"/>
              </a:spcBef>
              <a:spcAft>
                <a:spcPts val="0"/>
              </a:spcAft>
              <a:buSzPts val="1300"/>
              <a:buNone/>
              <a:defRPr sz="1300"/>
            </a:lvl8pPr>
            <a:lvl9pPr lvl="8" algn="l">
              <a:lnSpc>
                <a:spcPct val="100000"/>
              </a:lnSpc>
              <a:spcBef>
                <a:spcPts val="0"/>
              </a:spcBef>
              <a:spcAft>
                <a:spcPts val="0"/>
              </a:spcAft>
              <a:buSzPts val="1300"/>
              <a:buNone/>
              <a:defRPr sz="1300"/>
            </a:lvl9pPr>
          </a:lstStyle>
          <a:p/>
        </p:txBody>
      </p:sp>
      <p:sp>
        <p:nvSpPr>
          <p:cNvPr id="18" name="Google Shape;18;p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34"/>
          <p:cNvGrpSpPr/>
          <p:nvPr/>
        </p:nvGrpSpPr>
        <p:grpSpPr>
          <a:xfrm>
            <a:off x="4406400" y="0"/>
            <a:ext cx="4737600" cy="5143065"/>
            <a:chOff x="4406400" y="0"/>
            <a:chExt cx="4737600" cy="5143065"/>
          </a:xfrm>
        </p:grpSpPr>
        <p:sp>
          <p:nvSpPr>
            <p:cNvPr id="107" name="Google Shape;107;p34"/>
            <p:cNvSpPr/>
            <p:nvPr/>
          </p:nvSpPr>
          <p:spPr>
            <a:xfrm rot="5400000">
              <a:off x="4408200" y="-1800"/>
              <a:ext cx="4734000" cy="4737600"/>
            </a:xfrm>
            <a:prstGeom prst="diagStripe">
              <a:avLst>
                <a:gd fmla="val 49469" name="adj"/>
              </a:avLst>
            </a:prstGeom>
            <a:solidFill>
              <a:schemeClr val="lt1">
                <a:alpha val="2745"/>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 name="Google Shape;108;p34"/>
            <p:cNvSpPr/>
            <p:nvPr/>
          </p:nvSpPr>
          <p:spPr>
            <a:xfrm rot="5400000">
              <a:off x="4841125" y="5700"/>
              <a:ext cx="4298100" cy="4286700"/>
            </a:xfrm>
            <a:prstGeom prst="diagStripe">
              <a:avLst>
                <a:gd fmla="val 0" name="adj"/>
              </a:avLst>
            </a:prstGeom>
            <a:solidFill>
              <a:schemeClr val="lt1">
                <a:alpha val="2745"/>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 name="Google Shape;109;p34"/>
            <p:cNvSpPr/>
            <p:nvPr/>
          </p:nvSpPr>
          <p:spPr>
            <a:xfrm rot="-5400000">
              <a:off x="5618399" y="1236468"/>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 name="Google Shape;110;p34"/>
            <p:cNvSpPr/>
            <p:nvPr/>
          </p:nvSpPr>
          <p:spPr>
            <a:xfrm flipH="1">
              <a:off x="5849857" y="1443956"/>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 name="Google Shape;111;p34"/>
            <p:cNvSpPr/>
            <p:nvPr/>
          </p:nvSpPr>
          <p:spPr>
            <a:xfrm rot="-5400000">
              <a:off x="5987081" y="2469465"/>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p34"/>
            <p:cNvSpPr/>
            <p:nvPr/>
          </p:nvSpPr>
          <p:spPr>
            <a:xfrm flipH="1">
              <a:off x="6222115" y="2676953"/>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 name="Google Shape;113;p34"/>
            <p:cNvSpPr/>
            <p:nvPr/>
          </p:nvSpPr>
          <p:spPr>
            <a:xfrm rot="-5400000">
              <a:off x="6675341" y="1862018"/>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 name="Google Shape;114;p3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 name="Google Shape;115;p34"/>
            <p:cNvSpPr/>
            <p:nvPr/>
          </p:nvSpPr>
          <p:spPr>
            <a:xfrm rot="-5400000">
              <a:off x="6861141" y="2477810"/>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 name="Google Shape;116;p34"/>
            <p:cNvSpPr/>
            <p:nvPr/>
          </p:nvSpPr>
          <p:spPr>
            <a:xfrm flipH="1">
              <a:off x="7965266" y="2692963"/>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 name="Google Shape;117;p34"/>
            <p:cNvSpPr/>
            <p:nvPr/>
          </p:nvSpPr>
          <p:spPr>
            <a:xfrm flipH="1">
              <a:off x="8145082" y="3308755"/>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p34"/>
            <p:cNvSpPr/>
            <p:nvPr/>
          </p:nvSpPr>
          <p:spPr>
            <a:xfrm rot="-5400000">
              <a:off x="7047599" y="3095015"/>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 name="Google Shape;119;p34"/>
            <p:cNvSpPr/>
            <p:nvPr/>
          </p:nvSpPr>
          <p:spPr>
            <a:xfrm flipH="1">
              <a:off x="7276649" y="3302502"/>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 name="Google Shape;120;p3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 name="Google Shape;121;p34"/>
            <p:cNvSpPr/>
            <p:nvPr/>
          </p:nvSpPr>
          <p:spPr>
            <a:xfrm flipH="1">
              <a:off x="7462448" y="3918294"/>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 name="Google Shape;122;p34"/>
            <p:cNvSpPr/>
            <p:nvPr/>
          </p:nvSpPr>
          <p:spPr>
            <a:xfrm rot="-5400000">
              <a:off x="8102491" y="3718473"/>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 name="Google Shape;123;p34"/>
            <p:cNvSpPr/>
            <p:nvPr/>
          </p:nvSpPr>
          <p:spPr>
            <a:xfrm flipH="1">
              <a:off x="8334533" y="3925960"/>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 name="Google Shape;124;p34"/>
            <p:cNvSpPr/>
            <p:nvPr/>
          </p:nvSpPr>
          <p:spPr>
            <a:xfrm rot="-5400000">
              <a:off x="8288290" y="4334265"/>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5" name="Google Shape;125;p34"/>
          <p:cNvSpPr txBox="1"/>
          <p:nvPr>
            <p:ph hasCustomPrompt="1" type="title"/>
          </p:nvPr>
        </p:nvSpPr>
        <p:spPr>
          <a:xfrm>
            <a:off x="823850" y="1284675"/>
            <a:ext cx="4776000" cy="13008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8000"/>
              <a:buNone/>
              <a:defRPr sz="8000"/>
            </a:lvl1pPr>
            <a:lvl2pPr lvl="1" algn="l">
              <a:lnSpc>
                <a:spcPct val="100000"/>
              </a:lnSpc>
              <a:spcBef>
                <a:spcPts val="0"/>
              </a:spcBef>
              <a:spcAft>
                <a:spcPts val="0"/>
              </a:spcAft>
              <a:buSzPts val="8000"/>
              <a:buNone/>
              <a:defRPr sz="8000"/>
            </a:lvl2pPr>
            <a:lvl3pPr lvl="2" algn="l">
              <a:lnSpc>
                <a:spcPct val="100000"/>
              </a:lnSpc>
              <a:spcBef>
                <a:spcPts val="0"/>
              </a:spcBef>
              <a:spcAft>
                <a:spcPts val="0"/>
              </a:spcAft>
              <a:buSzPts val="8000"/>
              <a:buNone/>
              <a:defRPr sz="8000"/>
            </a:lvl3pPr>
            <a:lvl4pPr lvl="3" algn="l">
              <a:lnSpc>
                <a:spcPct val="100000"/>
              </a:lnSpc>
              <a:spcBef>
                <a:spcPts val="0"/>
              </a:spcBef>
              <a:spcAft>
                <a:spcPts val="0"/>
              </a:spcAft>
              <a:buSzPts val="8000"/>
              <a:buNone/>
              <a:defRPr sz="8000"/>
            </a:lvl4pPr>
            <a:lvl5pPr lvl="4" algn="l">
              <a:lnSpc>
                <a:spcPct val="100000"/>
              </a:lnSpc>
              <a:spcBef>
                <a:spcPts val="0"/>
              </a:spcBef>
              <a:spcAft>
                <a:spcPts val="0"/>
              </a:spcAft>
              <a:buSzPts val="8000"/>
              <a:buNone/>
              <a:defRPr sz="8000"/>
            </a:lvl5pPr>
            <a:lvl6pPr lvl="5" algn="l">
              <a:lnSpc>
                <a:spcPct val="100000"/>
              </a:lnSpc>
              <a:spcBef>
                <a:spcPts val="0"/>
              </a:spcBef>
              <a:spcAft>
                <a:spcPts val="0"/>
              </a:spcAft>
              <a:buSzPts val="8000"/>
              <a:buNone/>
              <a:defRPr sz="8000"/>
            </a:lvl6pPr>
            <a:lvl7pPr lvl="6" algn="l">
              <a:lnSpc>
                <a:spcPct val="100000"/>
              </a:lnSpc>
              <a:spcBef>
                <a:spcPts val="0"/>
              </a:spcBef>
              <a:spcAft>
                <a:spcPts val="0"/>
              </a:spcAft>
              <a:buSzPts val="8000"/>
              <a:buNone/>
              <a:defRPr sz="8000"/>
            </a:lvl7pPr>
            <a:lvl8pPr lvl="7" algn="l">
              <a:lnSpc>
                <a:spcPct val="100000"/>
              </a:lnSpc>
              <a:spcBef>
                <a:spcPts val="0"/>
              </a:spcBef>
              <a:spcAft>
                <a:spcPts val="0"/>
              </a:spcAft>
              <a:buSzPts val="8000"/>
              <a:buNone/>
              <a:defRPr sz="8000"/>
            </a:lvl8pPr>
            <a:lvl9pPr lvl="8" algn="l">
              <a:lnSpc>
                <a:spcPct val="100000"/>
              </a:lnSpc>
              <a:spcBef>
                <a:spcPts val="0"/>
              </a:spcBef>
              <a:spcAft>
                <a:spcPts val="0"/>
              </a:spcAft>
              <a:buSzPts val="8000"/>
              <a:buNone/>
              <a:defRPr sz="8000"/>
            </a:lvl9pPr>
          </a:lstStyle>
          <a:p>
            <a:r>
              <a:t>xx%</a:t>
            </a:r>
          </a:p>
        </p:txBody>
      </p:sp>
      <p:sp>
        <p:nvSpPr>
          <p:cNvPr id="126" name="Google Shape;126;p34"/>
          <p:cNvSpPr txBox="1"/>
          <p:nvPr>
            <p:ph idx="1" type="body"/>
          </p:nvPr>
        </p:nvSpPr>
        <p:spPr>
          <a:xfrm>
            <a:off x="823850" y="2643124"/>
            <a:ext cx="4776000" cy="12189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127" name="Google Shape;127;p3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3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26"/>
          <p:cNvGrpSpPr/>
          <p:nvPr/>
        </p:nvGrpSpPr>
        <p:grpSpPr>
          <a:xfrm>
            <a:off x="4406400" y="0"/>
            <a:ext cx="4737600" cy="5143065"/>
            <a:chOff x="4406400" y="0"/>
            <a:chExt cx="4737600" cy="5143065"/>
          </a:xfrm>
        </p:grpSpPr>
        <p:sp>
          <p:nvSpPr>
            <p:cNvPr id="21" name="Google Shape;21;p26"/>
            <p:cNvSpPr/>
            <p:nvPr/>
          </p:nvSpPr>
          <p:spPr>
            <a:xfrm rot="5400000">
              <a:off x="4408200" y="-1800"/>
              <a:ext cx="4734000" cy="4737600"/>
            </a:xfrm>
            <a:prstGeom prst="diagStripe">
              <a:avLst>
                <a:gd fmla="val 49469" name="adj"/>
              </a:avLst>
            </a:prstGeom>
            <a:solidFill>
              <a:schemeClr val="lt1">
                <a:alpha val="2745"/>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 name="Google Shape;22;p26"/>
            <p:cNvSpPr/>
            <p:nvPr/>
          </p:nvSpPr>
          <p:spPr>
            <a:xfrm rot="5400000">
              <a:off x="4841125" y="5700"/>
              <a:ext cx="4298100" cy="4286700"/>
            </a:xfrm>
            <a:prstGeom prst="diagStripe">
              <a:avLst>
                <a:gd fmla="val 0" name="adj"/>
              </a:avLst>
            </a:prstGeom>
            <a:solidFill>
              <a:schemeClr val="lt1">
                <a:alpha val="2745"/>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 name="Google Shape;23;p26"/>
            <p:cNvSpPr/>
            <p:nvPr/>
          </p:nvSpPr>
          <p:spPr>
            <a:xfrm rot="-5400000">
              <a:off x="5618399" y="1236468"/>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 name="Google Shape;24;p26"/>
            <p:cNvSpPr/>
            <p:nvPr/>
          </p:nvSpPr>
          <p:spPr>
            <a:xfrm flipH="1">
              <a:off x="5849857" y="1443956"/>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 name="Google Shape;25;p26"/>
            <p:cNvSpPr/>
            <p:nvPr/>
          </p:nvSpPr>
          <p:spPr>
            <a:xfrm rot="-5400000">
              <a:off x="5987081" y="2469465"/>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 name="Google Shape;26;p26"/>
            <p:cNvSpPr/>
            <p:nvPr/>
          </p:nvSpPr>
          <p:spPr>
            <a:xfrm flipH="1">
              <a:off x="6222115" y="2676953"/>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 name="Google Shape;27;p26"/>
            <p:cNvSpPr/>
            <p:nvPr/>
          </p:nvSpPr>
          <p:spPr>
            <a:xfrm rot="-5400000">
              <a:off x="6675341" y="1862018"/>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Google Shape;28;p26"/>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 name="Google Shape;29;p26"/>
            <p:cNvSpPr/>
            <p:nvPr/>
          </p:nvSpPr>
          <p:spPr>
            <a:xfrm rot="-5400000">
              <a:off x="6861141" y="2477810"/>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 name="Google Shape;30;p26"/>
            <p:cNvSpPr/>
            <p:nvPr/>
          </p:nvSpPr>
          <p:spPr>
            <a:xfrm flipH="1">
              <a:off x="7965266" y="2692963"/>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 name="Google Shape;31;p26"/>
            <p:cNvSpPr/>
            <p:nvPr/>
          </p:nvSpPr>
          <p:spPr>
            <a:xfrm flipH="1">
              <a:off x="8145082" y="3308755"/>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 name="Google Shape;32;p26"/>
            <p:cNvSpPr/>
            <p:nvPr/>
          </p:nvSpPr>
          <p:spPr>
            <a:xfrm rot="-5400000">
              <a:off x="7047599" y="3095015"/>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 name="Google Shape;33;p26"/>
            <p:cNvSpPr/>
            <p:nvPr/>
          </p:nvSpPr>
          <p:spPr>
            <a:xfrm flipH="1">
              <a:off x="7276649" y="3302502"/>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 name="Google Shape;34;p26"/>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 name="Google Shape;35;p26"/>
            <p:cNvSpPr/>
            <p:nvPr/>
          </p:nvSpPr>
          <p:spPr>
            <a:xfrm flipH="1">
              <a:off x="7462448" y="3918294"/>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 name="Google Shape;36;p26"/>
            <p:cNvSpPr/>
            <p:nvPr/>
          </p:nvSpPr>
          <p:spPr>
            <a:xfrm rot="-5400000">
              <a:off x="8102491" y="3718473"/>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26"/>
            <p:cNvSpPr/>
            <p:nvPr/>
          </p:nvSpPr>
          <p:spPr>
            <a:xfrm flipH="1">
              <a:off x="8334533" y="3925960"/>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 name="Google Shape;38;p26"/>
            <p:cNvSpPr/>
            <p:nvPr/>
          </p:nvSpPr>
          <p:spPr>
            <a:xfrm rot="-5400000">
              <a:off x="8288290" y="4334265"/>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9" name="Google Shape;39;p26"/>
          <p:cNvSpPr txBox="1"/>
          <p:nvPr>
            <p:ph type="title"/>
          </p:nvPr>
        </p:nvSpPr>
        <p:spPr>
          <a:xfrm>
            <a:off x="823850" y="2053000"/>
            <a:ext cx="4587000" cy="11487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40" name="Google Shape;40;p2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1" name="Shape 41"/>
        <p:cNvGrpSpPr/>
        <p:nvPr/>
      </p:nvGrpSpPr>
      <p:grpSpPr>
        <a:xfrm>
          <a:off x="0" y="0"/>
          <a:ext cx="0" cy="0"/>
          <a:chOff x="0" y="0"/>
          <a:chExt cx="0" cy="0"/>
        </a:xfrm>
      </p:grpSpPr>
      <p:grpSp>
        <p:nvGrpSpPr>
          <p:cNvPr id="42" name="Google Shape;42;p27"/>
          <p:cNvGrpSpPr/>
          <p:nvPr/>
        </p:nvGrpSpPr>
        <p:grpSpPr>
          <a:xfrm>
            <a:off x="0" y="381001"/>
            <a:ext cx="1037850" cy="1016288"/>
            <a:chOff x="0" y="381001"/>
            <a:chExt cx="1037850" cy="1016288"/>
          </a:xfrm>
        </p:grpSpPr>
        <p:sp>
          <p:nvSpPr>
            <p:cNvPr id="43" name="Google Shape;43;p2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2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5" name="Google Shape;45;p27"/>
          <p:cNvSpPr txBox="1"/>
          <p:nvPr>
            <p:ph type="title"/>
          </p:nvPr>
        </p:nvSpPr>
        <p:spPr>
          <a:xfrm>
            <a:off x="1297500" y="393750"/>
            <a:ext cx="3798900" cy="14931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46" name="Google Shape;46;p27"/>
          <p:cNvSpPr txBox="1"/>
          <p:nvPr>
            <p:ph idx="1" type="body"/>
          </p:nvPr>
        </p:nvSpPr>
        <p:spPr>
          <a:xfrm>
            <a:off x="1297500" y="1972550"/>
            <a:ext cx="3798900" cy="24159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47" name="Google Shape;47;p2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8" name="Shape 48"/>
        <p:cNvGrpSpPr/>
        <p:nvPr/>
      </p:nvGrpSpPr>
      <p:grpSpPr>
        <a:xfrm>
          <a:off x="0" y="0"/>
          <a:ext cx="0" cy="0"/>
          <a:chOff x="0" y="0"/>
          <a:chExt cx="0" cy="0"/>
        </a:xfrm>
      </p:grpSpPr>
      <p:grpSp>
        <p:nvGrpSpPr>
          <p:cNvPr id="49" name="Google Shape;49;p28"/>
          <p:cNvGrpSpPr/>
          <p:nvPr/>
        </p:nvGrpSpPr>
        <p:grpSpPr>
          <a:xfrm>
            <a:off x="0" y="381001"/>
            <a:ext cx="1037850" cy="1016288"/>
            <a:chOff x="0" y="381001"/>
            <a:chExt cx="1037850" cy="1016288"/>
          </a:xfrm>
        </p:grpSpPr>
        <p:sp>
          <p:nvSpPr>
            <p:cNvPr id="50" name="Google Shape;50;p2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 name="Google Shape;51;p2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2" name="Google Shape;52;p28"/>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53" name="Google Shape;53;p2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54" name="Shape 54"/>
        <p:cNvGrpSpPr/>
        <p:nvPr/>
      </p:nvGrpSpPr>
      <p:grpSpPr>
        <a:xfrm>
          <a:off x="0" y="0"/>
          <a:ext cx="0" cy="0"/>
          <a:chOff x="0" y="0"/>
          <a:chExt cx="0" cy="0"/>
        </a:xfrm>
      </p:grpSpPr>
      <p:grpSp>
        <p:nvGrpSpPr>
          <p:cNvPr id="55" name="Google Shape;55;p29"/>
          <p:cNvGrpSpPr/>
          <p:nvPr/>
        </p:nvGrpSpPr>
        <p:grpSpPr>
          <a:xfrm>
            <a:off x="0" y="381001"/>
            <a:ext cx="1037850" cy="1016288"/>
            <a:chOff x="0" y="381001"/>
            <a:chExt cx="1037850" cy="1016288"/>
          </a:xfrm>
        </p:grpSpPr>
        <p:sp>
          <p:nvSpPr>
            <p:cNvPr id="56" name="Google Shape;56;p2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 name="Google Shape;57;p2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8" name="Google Shape;58;p29"/>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59" name="Google Shape;59;p29"/>
          <p:cNvSpPr txBox="1"/>
          <p:nvPr>
            <p:ph idx="1" type="body"/>
          </p:nvPr>
        </p:nvSpPr>
        <p:spPr>
          <a:xfrm>
            <a:off x="1297500" y="1567550"/>
            <a:ext cx="7038900" cy="29112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60" name="Google Shape;60;p2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1" name="Shape 61"/>
        <p:cNvGrpSpPr/>
        <p:nvPr/>
      </p:nvGrpSpPr>
      <p:grpSpPr>
        <a:xfrm>
          <a:off x="0" y="0"/>
          <a:ext cx="0" cy="0"/>
          <a:chOff x="0" y="0"/>
          <a:chExt cx="0" cy="0"/>
        </a:xfrm>
      </p:grpSpPr>
      <p:grpSp>
        <p:nvGrpSpPr>
          <p:cNvPr id="62" name="Google Shape;62;p30"/>
          <p:cNvGrpSpPr/>
          <p:nvPr/>
        </p:nvGrpSpPr>
        <p:grpSpPr>
          <a:xfrm>
            <a:off x="0" y="381001"/>
            <a:ext cx="1037850" cy="1016288"/>
            <a:chOff x="0" y="381001"/>
            <a:chExt cx="1037850" cy="1016288"/>
          </a:xfrm>
        </p:grpSpPr>
        <p:sp>
          <p:nvSpPr>
            <p:cNvPr id="63" name="Google Shape;63;p3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 name="Google Shape;64;p3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5" name="Google Shape;65;p30"/>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66" name="Google Shape;66;p30"/>
          <p:cNvSpPr txBox="1"/>
          <p:nvPr>
            <p:ph idx="1" type="body"/>
          </p:nvPr>
        </p:nvSpPr>
        <p:spPr>
          <a:xfrm>
            <a:off x="1297500" y="1567550"/>
            <a:ext cx="3403200" cy="29112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67" name="Google Shape;67;p30"/>
          <p:cNvSpPr txBox="1"/>
          <p:nvPr>
            <p:ph idx="2" type="body"/>
          </p:nvPr>
        </p:nvSpPr>
        <p:spPr>
          <a:xfrm>
            <a:off x="4933221" y="1567550"/>
            <a:ext cx="3403200" cy="29112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68" name="Google Shape;68;p3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31"/>
          <p:cNvGrpSpPr/>
          <p:nvPr/>
        </p:nvGrpSpPr>
        <p:grpSpPr>
          <a:xfrm>
            <a:off x="4406400" y="0"/>
            <a:ext cx="4737600" cy="5143500"/>
            <a:chOff x="4406400" y="0"/>
            <a:chExt cx="4737600" cy="5143500"/>
          </a:xfrm>
        </p:grpSpPr>
        <p:sp>
          <p:nvSpPr>
            <p:cNvPr id="71" name="Google Shape;71;p31"/>
            <p:cNvSpPr/>
            <p:nvPr/>
          </p:nvSpPr>
          <p:spPr>
            <a:xfrm rot="5400000">
              <a:off x="4407900" y="-1500"/>
              <a:ext cx="4734600" cy="4737600"/>
            </a:xfrm>
            <a:prstGeom prst="diagStripe">
              <a:avLst>
                <a:gd fmla="val 49469" name="adj"/>
              </a:avLst>
            </a:prstGeom>
            <a:solidFill>
              <a:schemeClr val="lt1">
                <a:alpha val="2745"/>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 name="Google Shape;72;p31"/>
            <p:cNvSpPr/>
            <p:nvPr/>
          </p:nvSpPr>
          <p:spPr>
            <a:xfrm rot="5400000">
              <a:off x="4840825" y="6000"/>
              <a:ext cx="4298700" cy="4286700"/>
            </a:xfrm>
            <a:prstGeom prst="diagStripe">
              <a:avLst>
                <a:gd fmla="val 0" name="adj"/>
              </a:avLst>
            </a:prstGeom>
            <a:solidFill>
              <a:schemeClr val="lt1">
                <a:alpha val="2745"/>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 name="Google Shape;73;p31"/>
            <p:cNvSpPr/>
            <p:nvPr/>
          </p:nvSpPr>
          <p:spPr>
            <a:xfrm rot="-5400000">
              <a:off x="5618399" y="1236641"/>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 name="Google Shape;74;p31"/>
            <p:cNvSpPr/>
            <p:nvPr/>
          </p:nvSpPr>
          <p:spPr>
            <a:xfrm flipH="1">
              <a:off x="5849857" y="1444078"/>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 name="Google Shape;75;p31"/>
            <p:cNvSpPr/>
            <p:nvPr/>
          </p:nvSpPr>
          <p:spPr>
            <a:xfrm rot="-5400000">
              <a:off x="5987081" y="2469743"/>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31"/>
            <p:cNvSpPr/>
            <p:nvPr/>
          </p:nvSpPr>
          <p:spPr>
            <a:xfrm flipH="1">
              <a:off x="6222115" y="2677179"/>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 name="Google Shape;77;p31"/>
            <p:cNvSpPr/>
            <p:nvPr/>
          </p:nvSpPr>
          <p:spPr>
            <a:xfrm rot="-5400000">
              <a:off x="6675341" y="1862244"/>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 name="Google Shape;78;p3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 name="Google Shape;79;p31"/>
            <p:cNvSpPr/>
            <p:nvPr/>
          </p:nvSpPr>
          <p:spPr>
            <a:xfrm rot="-5400000">
              <a:off x="6861141" y="2478088"/>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 name="Google Shape;80;p31"/>
            <p:cNvSpPr/>
            <p:nvPr/>
          </p:nvSpPr>
          <p:spPr>
            <a:xfrm flipH="1">
              <a:off x="7965266" y="2693191"/>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 name="Google Shape;81;p31"/>
            <p:cNvSpPr/>
            <p:nvPr/>
          </p:nvSpPr>
          <p:spPr>
            <a:xfrm flipH="1">
              <a:off x="8145082" y="3309036"/>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p31"/>
            <p:cNvSpPr/>
            <p:nvPr/>
          </p:nvSpPr>
          <p:spPr>
            <a:xfrm rot="-5400000">
              <a:off x="7047599" y="3095345"/>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 name="Google Shape;83;p31"/>
            <p:cNvSpPr/>
            <p:nvPr/>
          </p:nvSpPr>
          <p:spPr>
            <a:xfrm flipH="1">
              <a:off x="7276649" y="3302781"/>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 name="Google Shape;84;p3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 name="Google Shape;85;p31"/>
            <p:cNvSpPr/>
            <p:nvPr/>
          </p:nvSpPr>
          <p:spPr>
            <a:xfrm flipH="1">
              <a:off x="7462448" y="3918625"/>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 name="Google Shape;86;p31"/>
            <p:cNvSpPr/>
            <p:nvPr/>
          </p:nvSpPr>
          <p:spPr>
            <a:xfrm rot="-5400000">
              <a:off x="8102491" y="3718856"/>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 name="Google Shape;87;p31"/>
            <p:cNvSpPr/>
            <p:nvPr/>
          </p:nvSpPr>
          <p:spPr>
            <a:xfrm flipH="1">
              <a:off x="8334533" y="3926292"/>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 name="Google Shape;88;p31"/>
            <p:cNvSpPr/>
            <p:nvPr/>
          </p:nvSpPr>
          <p:spPr>
            <a:xfrm rot="-5400000">
              <a:off x="8288290" y="4334700"/>
              <a:ext cx="808800" cy="808800"/>
            </a:xfrm>
            <a:prstGeom prst="diagStripe">
              <a:avLst>
                <a:gd fmla="val 50000" name="adj"/>
              </a:avLst>
            </a:prstGeom>
            <a:solidFill>
              <a:schemeClr val="lt1">
                <a:alpha val="666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9" name="Google Shape;89;p31"/>
          <p:cNvSpPr txBox="1"/>
          <p:nvPr>
            <p:ph type="title"/>
          </p:nvPr>
        </p:nvSpPr>
        <p:spPr>
          <a:xfrm>
            <a:off x="823850" y="866775"/>
            <a:ext cx="4587000" cy="35211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90" name="Google Shape;90;p3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32"/>
          <p:cNvGrpSpPr/>
          <p:nvPr/>
        </p:nvGrpSpPr>
        <p:grpSpPr>
          <a:xfrm>
            <a:off x="0" y="381001"/>
            <a:ext cx="1037850" cy="1016288"/>
            <a:chOff x="0" y="381001"/>
            <a:chExt cx="1037850" cy="1016288"/>
          </a:xfrm>
        </p:grpSpPr>
        <p:sp>
          <p:nvSpPr>
            <p:cNvPr id="93" name="Google Shape;93;p3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 name="Google Shape;94;p3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5" name="Google Shape;95;p32"/>
          <p:cNvSpPr txBox="1"/>
          <p:nvPr>
            <p:ph type="title"/>
          </p:nvPr>
        </p:nvSpPr>
        <p:spPr>
          <a:xfrm>
            <a:off x="1297500" y="1658325"/>
            <a:ext cx="3036300" cy="1751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96" name="Google Shape;96;p32"/>
          <p:cNvSpPr txBox="1"/>
          <p:nvPr>
            <p:ph idx="1" type="subTitle"/>
          </p:nvPr>
        </p:nvSpPr>
        <p:spPr>
          <a:xfrm>
            <a:off x="1297500" y="3538000"/>
            <a:ext cx="3036300" cy="5061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1300"/>
              <a:buNone/>
              <a:defRPr/>
            </a:lvl1pPr>
            <a:lvl2pPr lvl="1" algn="l">
              <a:lnSpc>
                <a:spcPct val="100000"/>
              </a:lnSpc>
              <a:spcBef>
                <a:spcPts val="0"/>
              </a:spcBef>
              <a:spcAft>
                <a:spcPts val="0"/>
              </a:spcAft>
              <a:buSzPts val="1300"/>
              <a:buNone/>
              <a:defRPr sz="1300"/>
            </a:lvl2pPr>
            <a:lvl3pPr lvl="2" algn="l">
              <a:lnSpc>
                <a:spcPct val="100000"/>
              </a:lnSpc>
              <a:spcBef>
                <a:spcPts val="0"/>
              </a:spcBef>
              <a:spcAft>
                <a:spcPts val="0"/>
              </a:spcAft>
              <a:buSzPts val="1300"/>
              <a:buNone/>
              <a:defRPr sz="1300"/>
            </a:lvl3pPr>
            <a:lvl4pPr lvl="3" algn="l">
              <a:lnSpc>
                <a:spcPct val="100000"/>
              </a:lnSpc>
              <a:spcBef>
                <a:spcPts val="0"/>
              </a:spcBef>
              <a:spcAft>
                <a:spcPts val="0"/>
              </a:spcAft>
              <a:buSzPts val="1300"/>
              <a:buNone/>
              <a:defRPr sz="1300"/>
            </a:lvl4pPr>
            <a:lvl5pPr lvl="4" algn="l">
              <a:lnSpc>
                <a:spcPct val="100000"/>
              </a:lnSpc>
              <a:spcBef>
                <a:spcPts val="0"/>
              </a:spcBef>
              <a:spcAft>
                <a:spcPts val="0"/>
              </a:spcAft>
              <a:buSzPts val="1300"/>
              <a:buNone/>
              <a:defRPr sz="1300"/>
            </a:lvl5pPr>
            <a:lvl6pPr lvl="5" algn="l">
              <a:lnSpc>
                <a:spcPct val="100000"/>
              </a:lnSpc>
              <a:spcBef>
                <a:spcPts val="0"/>
              </a:spcBef>
              <a:spcAft>
                <a:spcPts val="0"/>
              </a:spcAft>
              <a:buSzPts val="1300"/>
              <a:buNone/>
              <a:defRPr sz="1300"/>
            </a:lvl6pPr>
            <a:lvl7pPr lvl="6" algn="l">
              <a:lnSpc>
                <a:spcPct val="100000"/>
              </a:lnSpc>
              <a:spcBef>
                <a:spcPts val="0"/>
              </a:spcBef>
              <a:spcAft>
                <a:spcPts val="0"/>
              </a:spcAft>
              <a:buSzPts val="1300"/>
              <a:buNone/>
              <a:defRPr sz="1300"/>
            </a:lvl7pPr>
            <a:lvl8pPr lvl="7" algn="l">
              <a:lnSpc>
                <a:spcPct val="100000"/>
              </a:lnSpc>
              <a:spcBef>
                <a:spcPts val="0"/>
              </a:spcBef>
              <a:spcAft>
                <a:spcPts val="0"/>
              </a:spcAft>
              <a:buSzPts val="1300"/>
              <a:buNone/>
              <a:defRPr sz="1300"/>
            </a:lvl8pPr>
            <a:lvl9pPr lvl="8" algn="l">
              <a:lnSpc>
                <a:spcPct val="100000"/>
              </a:lnSpc>
              <a:spcBef>
                <a:spcPts val="0"/>
              </a:spcBef>
              <a:spcAft>
                <a:spcPts val="0"/>
              </a:spcAft>
              <a:buSzPts val="1300"/>
              <a:buNone/>
              <a:defRPr sz="1300"/>
            </a:lvl9pPr>
          </a:lstStyle>
          <a:p/>
        </p:txBody>
      </p:sp>
      <p:sp>
        <p:nvSpPr>
          <p:cNvPr id="97" name="Google Shape;97;p32"/>
          <p:cNvSpPr txBox="1"/>
          <p:nvPr>
            <p:ph idx="2" type="body"/>
          </p:nvPr>
        </p:nvSpPr>
        <p:spPr>
          <a:xfrm>
            <a:off x="4648200" y="1696600"/>
            <a:ext cx="3676800" cy="23475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98" name="Google Shape;98;p3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33"/>
          <p:cNvGrpSpPr/>
          <p:nvPr/>
        </p:nvGrpSpPr>
        <p:grpSpPr>
          <a:xfrm>
            <a:off x="0" y="4128572"/>
            <a:ext cx="698925" cy="684657"/>
            <a:chOff x="0" y="3785672"/>
            <a:chExt cx="698925" cy="684657"/>
          </a:xfrm>
        </p:grpSpPr>
        <p:sp>
          <p:nvSpPr>
            <p:cNvPr id="101" name="Google Shape;101;p33"/>
            <p:cNvSpPr/>
            <p:nvPr/>
          </p:nvSpPr>
          <p:spPr>
            <a:xfrm rot="-5400000">
              <a:off x="0" y="3785672"/>
              <a:ext cx="544800" cy="544800"/>
            </a:xfrm>
            <a:prstGeom prst="diagStripe">
              <a:avLst>
                <a:gd fmla="val 50000" name="adj"/>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 name="Google Shape;102;p33"/>
            <p:cNvSpPr/>
            <p:nvPr/>
          </p:nvSpPr>
          <p:spPr>
            <a:xfrm flipH="1">
              <a:off x="154125" y="3925529"/>
              <a:ext cx="544800" cy="544800"/>
            </a:xfrm>
            <a:prstGeom prst="diagStripe">
              <a:avLst>
                <a:gd fmla="val 50000" name="adj"/>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3" name="Google Shape;103;p33"/>
          <p:cNvSpPr txBox="1"/>
          <p:nvPr>
            <p:ph idx="1" type="body"/>
          </p:nvPr>
        </p:nvSpPr>
        <p:spPr>
          <a:xfrm>
            <a:off x="812725" y="4305375"/>
            <a:ext cx="6936000" cy="5238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300"/>
              <a:buNone/>
              <a:defRPr/>
            </a:lvl1pPr>
          </a:lstStyle>
          <a:p/>
        </p:txBody>
      </p:sp>
      <p:sp>
        <p:nvSpPr>
          <p:cNvPr id="104" name="Google Shape;104;p3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2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1pPr>
            <a:lvl2pPr lvl="1"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2pPr>
            <a:lvl3pPr lvl="2"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3pPr>
            <a:lvl4pPr lvl="3"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4pPr>
            <a:lvl5pPr lvl="4"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5pPr>
            <a:lvl6pPr lvl="5"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6pPr>
            <a:lvl7pPr lvl="6"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7pPr>
            <a:lvl8pPr lvl="7"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8pPr>
            <a:lvl9pPr lvl="8"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9pPr>
          </a:lstStyle>
          <a:p/>
        </p:txBody>
      </p:sp>
      <p:sp>
        <p:nvSpPr>
          <p:cNvPr id="7" name="Google Shape;7;p2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marR="0" rtl="0" algn="l">
              <a:lnSpc>
                <a:spcPct val="115000"/>
              </a:lnSpc>
              <a:spcBef>
                <a:spcPts val="0"/>
              </a:spcBef>
              <a:spcAft>
                <a:spcPts val="0"/>
              </a:spcAft>
              <a:buClr>
                <a:schemeClr val="lt1"/>
              </a:buClr>
              <a:buSzPts val="1300"/>
              <a:buFont typeface="Lato"/>
              <a:buChar char="●"/>
              <a:defRPr b="0" i="0" sz="1300" u="none" cap="none" strike="noStrike">
                <a:solidFill>
                  <a:schemeClr val="lt1"/>
                </a:solidFill>
                <a:latin typeface="Lato"/>
                <a:ea typeface="Lato"/>
                <a:cs typeface="Lato"/>
                <a:sym typeface="Lato"/>
              </a:defRPr>
            </a:lvl1pPr>
            <a:lvl2pPr indent="-298450" lvl="1" marL="914400" marR="0" rtl="0" algn="l">
              <a:lnSpc>
                <a:spcPct val="115000"/>
              </a:lnSpc>
              <a:spcBef>
                <a:spcPts val="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2pPr>
            <a:lvl3pPr indent="-298450" lvl="2" marL="1371600" marR="0" rtl="0" algn="l">
              <a:lnSpc>
                <a:spcPct val="115000"/>
              </a:lnSpc>
              <a:spcBef>
                <a:spcPts val="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3pPr>
            <a:lvl4pPr indent="-298450" lvl="3" marL="1828800" marR="0" rtl="0" algn="l">
              <a:lnSpc>
                <a:spcPct val="115000"/>
              </a:lnSpc>
              <a:spcBef>
                <a:spcPts val="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4pPr>
            <a:lvl5pPr indent="-298450" lvl="4" marL="2286000" marR="0" rtl="0" algn="l">
              <a:lnSpc>
                <a:spcPct val="115000"/>
              </a:lnSpc>
              <a:spcBef>
                <a:spcPts val="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5pPr>
            <a:lvl6pPr indent="-298450" lvl="5" marL="2743200" marR="0" rtl="0" algn="l">
              <a:lnSpc>
                <a:spcPct val="115000"/>
              </a:lnSpc>
              <a:spcBef>
                <a:spcPts val="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6pPr>
            <a:lvl7pPr indent="-298450" lvl="6" marL="3200400" marR="0" rtl="0" algn="l">
              <a:lnSpc>
                <a:spcPct val="115000"/>
              </a:lnSpc>
              <a:spcBef>
                <a:spcPts val="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7pPr>
            <a:lvl8pPr indent="-298450" lvl="7" marL="3657600" marR="0" rtl="0" algn="l">
              <a:lnSpc>
                <a:spcPct val="115000"/>
              </a:lnSpc>
              <a:spcBef>
                <a:spcPts val="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8pPr>
            <a:lvl9pPr indent="-298450" lvl="8" marL="4114800" marR="0" rtl="0" algn="l">
              <a:lnSpc>
                <a:spcPct val="115000"/>
              </a:lnSpc>
              <a:spcBef>
                <a:spcPts val="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9pPr>
          </a:lstStyle>
          <a:p/>
        </p:txBody>
      </p:sp>
      <p:sp>
        <p:nvSpPr>
          <p:cNvPr id="8" name="Google Shape;8;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zh-TW"/>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image" Target="../media/image11.png"/><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hyperlink" Target="https://www.lawplus.com.tw" TargetMode="External"/><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 Id="rId3" Type="http://schemas.openxmlformats.org/officeDocument/2006/relationships/image" Target="../media/image1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 Id="rId3" Type="http://schemas.openxmlformats.org/officeDocument/2006/relationships/image" Target="../media/image1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hyperlink" Target="https://github.com" TargetMode="Externa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15.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14.png"/><Relationship Id="rId4" Type="http://schemas.openxmlformats.org/officeDocument/2006/relationships/hyperlink" Target="https://www.anaconda.com"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
          <p:cNvSpPr txBox="1"/>
          <p:nvPr>
            <p:ph type="ctrTitle"/>
          </p:nvPr>
        </p:nvSpPr>
        <p:spPr>
          <a:xfrm>
            <a:off x="3537150" y="1730800"/>
            <a:ext cx="5527500" cy="795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4000"/>
              <a:buNone/>
            </a:pPr>
            <a:r>
              <a:rPr lang="zh-TW" sz="4500">
                <a:solidFill>
                  <a:srgbClr val="EF6C00"/>
                </a:solidFill>
              </a:rPr>
              <a:t>東吳大學Ｘ理律學堂</a:t>
            </a:r>
            <a:endParaRPr sz="4500">
              <a:solidFill>
                <a:srgbClr val="EF6C00"/>
              </a:solidFill>
            </a:endParaRPr>
          </a:p>
        </p:txBody>
      </p:sp>
      <p:sp>
        <p:nvSpPr>
          <p:cNvPr id="135" name="Google Shape;135;p1"/>
          <p:cNvSpPr txBox="1"/>
          <p:nvPr>
            <p:ph idx="1" type="subTitle"/>
          </p:nvPr>
        </p:nvSpPr>
        <p:spPr>
          <a:xfrm>
            <a:off x="5743525" y="2503300"/>
            <a:ext cx="3217800" cy="618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300"/>
              <a:buNone/>
            </a:pPr>
            <a:r>
              <a:rPr lang="zh-TW" sz="3000">
                <a:latin typeface="Montserrat"/>
                <a:ea typeface="Montserrat"/>
                <a:cs typeface="Montserrat"/>
                <a:sym typeface="Montserrat"/>
              </a:rPr>
              <a:t>Python基礎Set1</a:t>
            </a:r>
            <a:endParaRPr sz="3000">
              <a:latin typeface="Montserrat"/>
              <a:ea typeface="Montserrat"/>
              <a:cs typeface="Montserrat"/>
              <a:sym typeface="Montserrat"/>
            </a:endParaRPr>
          </a:p>
        </p:txBody>
      </p:sp>
      <p:sp>
        <p:nvSpPr>
          <p:cNvPr id="136" name="Google Shape;136;p1"/>
          <p:cNvSpPr txBox="1"/>
          <p:nvPr/>
        </p:nvSpPr>
        <p:spPr>
          <a:xfrm>
            <a:off x="7457825" y="3648675"/>
            <a:ext cx="1483800" cy="461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800"/>
              <a:buFont typeface="Arial"/>
              <a:buNone/>
            </a:pPr>
            <a:r>
              <a:rPr b="0" i="0" lang="zh-TW" sz="1800" u="none" cap="none" strike="noStrike">
                <a:solidFill>
                  <a:schemeClr val="lt1"/>
                </a:solidFill>
                <a:latin typeface="Montserrat"/>
                <a:ea typeface="Montserrat"/>
                <a:cs typeface="Montserrat"/>
                <a:sym typeface="Montserrat"/>
              </a:rPr>
              <a:t>李香瑩 助教</a:t>
            </a:r>
            <a:endParaRPr b="0" i="0" sz="1800" u="none" cap="none" strike="noStrike">
              <a:solidFill>
                <a:schemeClr val="lt1"/>
              </a:solidFill>
              <a:latin typeface="Montserrat"/>
              <a:ea typeface="Montserrat"/>
              <a:cs typeface="Montserrat"/>
              <a:sym typeface="Montserra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10"/>
          <p:cNvSpPr txBox="1"/>
          <p:nvPr>
            <p:ph type="title"/>
          </p:nvPr>
        </p:nvSpPr>
        <p:spPr>
          <a:xfrm>
            <a:off x="1152175" y="542650"/>
            <a:ext cx="5114700" cy="560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zh-TW" sz="2600"/>
              <a:t>2.  jupyter notebook 基本操作</a:t>
            </a:r>
            <a:endParaRPr sz="2600"/>
          </a:p>
        </p:txBody>
      </p:sp>
      <p:pic>
        <p:nvPicPr>
          <p:cNvPr id="212" name="Google Shape;212;p10"/>
          <p:cNvPicPr preferRelativeResize="0"/>
          <p:nvPr/>
        </p:nvPicPr>
        <p:blipFill rotWithShape="1">
          <a:blip r:embed="rId3">
            <a:alphaModFix/>
          </a:blip>
          <a:srcRect b="51435" l="1547" r="8475" t="0"/>
          <a:stretch/>
        </p:blipFill>
        <p:spPr>
          <a:xfrm>
            <a:off x="965187" y="1413200"/>
            <a:ext cx="7821225" cy="2745349"/>
          </a:xfrm>
          <a:prstGeom prst="rect">
            <a:avLst/>
          </a:prstGeom>
          <a:noFill/>
          <a:ln>
            <a:noFill/>
          </a:ln>
        </p:spPr>
      </p:pic>
      <p:sp>
        <p:nvSpPr>
          <p:cNvPr id="213" name="Google Shape;213;p10"/>
          <p:cNvSpPr/>
          <p:nvPr/>
        </p:nvSpPr>
        <p:spPr>
          <a:xfrm>
            <a:off x="7547725" y="3707725"/>
            <a:ext cx="600600" cy="3462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 name="Google Shape;214;p10"/>
          <p:cNvSpPr txBox="1"/>
          <p:nvPr/>
        </p:nvSpPr>
        <p:spPr>
          <a:xfrm>
            <a:off x="5424175" y="4336575"/>
            <a:ext cx="35043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zh-TW" sz="1400" u="none" cap="none" strike="noStrike">
                <a:solidFill>
                  <a:srgbClr val="FF0000"/>
                </a:solidFill>
                <a:latin typeface="Arial"/>
                <a:ea typeface="Arial"/>
                <a:cs typeface="Arial"/>
                <a:sym typeface="Arial"/>
              </a:rPr>
              <a:t>按下Launch後，會執行終端機開啟jypyter</a:t>
            </a:r>
            <a:endParaRPr b="0" i="0" sz="1400" u="none" cap="none" strike="noStrike">
              <a:solidFill>
                <a:srgbClr val="FF0000"/>
              </a:solidFill>
              <a:latin typeface="Arial"/>
              <a:ea typeface="Arial"/>
              <a:cs typeface="Arial"/>
              <a:sym typeface="Arial"/>
            </a:endParaRPr>
          </a:p>
        </p:txBody>
      </p:sp>
      <p:cxnSp>
        <p:nvCxnSpPr>
          <p:cNvPr id="215" name="Google Shape;215;p10"/>
          <p:cNvCxnSpPr/>
          <p:nvPr/>
        </p:nvCxnSpPr>
        <p:spPr>
          <a:xfrm>
            <a:off x="7862125" y="4068050"/>
            <a:ext cx="3600" cy="332100"/>
          </a:xfrm>
          <a:prstGeom prst="straightConnector1">
            <a:avLst/>
          </a:prstGeom>
          <a:noFill/>
          <a:ln cap="flat" cmpd="sng" w="19050">
            <a:solidFill>
              <a:srgbClr val="FF0000"/>
            </a:solidFill>
            <a:prstDash val="solid"/>
            <a:round/>
            <a:headEnd len="sm" w="sm" type="none"/>
            <a:tailEnd len="sm" w="sm" type="none"/>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11"/>
          <p:cNvSpPr txBox="1"/>
          <p:nvPr>
            <p:ph type="title"/>
          </p:nvPr>
        </p:nvSpPr>
        <p:spPr>
          <a:xfrm>
            <a:off x="1152175" y="542650"/>
            <a:ext cx="5114700" cy="560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zh-TW" sz="2600"/>
              <a:t>2.  jupyter notebook 頁面介紹</a:t>
            </a:r>
            <a:endParaRPr sz="2600"/>
          </a:p>
        </p:txBody>
      </p:sp>
      <p:pic>
        <p:nvPicPr>
          <p:cNvPr id="221" name="Google Shape;221;p11"/>
          <p:cNvPicPr preferRelativeResize="0"/>
          <p:nvPr/>
        </p:nvPicPr>
        <p:blipFill rotWithShape="1">
          <a:blip r:embed="rId3">
            <a:alphaModFix/>
          </a:blip>
          <a:srcRect b="32890" l="0" r="0" t="0"/>
          <a:stretch/>
        </p:blipFill>
        <p:spPr>
          <a:xfrm>
            <a:off x="585313" y="1580075"/>
            <a:ext cx="7973376" cy="2732991"/>
          </a:xfrm>
          <a:prstGeom prst="rect">
            <a:avLst/>
          </a:prstGeom>
          <a:noFill/>
          <a:ln>
            <a:noFill/>
          </a:ln>
        </p:spPr>
      </p:pic>
      <p:sp>
        <p:nvSpPr>
          <p:cNvPr id="222" name="Google Shape;222;p11"/>
          <p:cNvSpPr txBox="1"/>
          <p:nvPr/>
        </p:nvSpPr>
        <p:spPr>
          <a:xfrm>
            <a:off x="219075" y="2946200"/>
            <a:ext cx="296700" cy="1046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zh-TW" sz="1400" u="none" cap="none" strike="noStrike">
                <a:solidFill>
                  <a:srgbClr val="FF0000"/>
                </a:solidFill>
                <a:latin typeface="Arial"/>
                <a:ea typeface="Arial"/>
                <a:cs typeface="Arial"/>
                <a:sym typeface="Arial"/>
              </a:rPr>
              <a:t>所有</a:t>
            </a:r>
            <a:endParaRPr b="0" i="0" sz="1400" u="none" cap="none" strike="noStrike">
              <a:solidFill>
                <a:srgbClr val="FF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zh-TW" sz="1400" u="none" cap="none" strike="noStrike">
                <a:solidFill>
                  <a:srgbClr val="FF0000"/>
                </a:solidFill>
                <a:latin typeface="Arial"/>
                <a:ea typeface="Arial"/>
                <a:cs typeface="Arial"/>
                <a:sym typeface="Arial"/>
              </a:rPr>
              <a:t>檔案</a:t>
            </a:r>
            <a:endParaRPr b="0" i="0" sz="1400" u="none" cap="none" strike="noStrike">
              <a:solidFill>
                <a:srgbClr val="FF0000"/>
              </a:solidFill>
              <a:latin typeface="Arial"/>
              <a:ea typeface="Arial"/>
              <a:cs typeface="Arial"/>
              <a:sym typeface="Arial"/>
            </a:endParaRPr>
          </a:p>
        </p:txBody>
      </p:sp>
      <p:sp>
        <p:nvSpPr>
          <p:cNvPr id="223" name="Google Shape;223;p11"/>
          <p:cNvSpPr/>
          <p:nvPr/>
        </p:nvSpPr>
        <p:spPr>
          <a:xfrm>
            <a:off x="8040250" y="2267950"/>
            <a:ext cx="346200" cy="1767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 name="Google Shape;224;p11"/>
          <p:cNvSpPr txBox="1"/>
          <p:nvPr/>
        </p:nvSpPr>
        <p:spPr>
          <a:xfrm>
            <a:off x="7792975" y="2479900"/>
            <a:ext cx="671100" cy="369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0" i="0" lang="zh-TW" sz="1200" u="none" cap="none" strike="noStrike">
                <a:solidFill>
                  <a:srgbClr val="FF0000"/>
                </a:solidFill>
                <a:latin typeface="Arial"/>
                <a:ea typeface="Arial"/>
                <a:cs typeface="Arial"/>
                <a:sym typeface="Arial"/>
              </a:rPr>
              <a:t>程式檔</a:t>
            </a:r>
            <a:endParaRPr b="0" i="0" sz="1200" u="none" cap="none" strike="noStrike">
              <a:solidFill>
                <a:srgbClr val="FF0000"/>
              </a:solidFill>
              <a:latin typeface="Arial"/>
              <a:ea typeface="Arial"/>
              <a:cs typeface="Arial"/>
              <a:sym typeface="Arial"/>
            </a:endParaRPr>
          </a:p>
        </p:txBody>
      </p:sp>
      <p:sp>
        <p:nvSpPr>
          <p:cNvPr id="225" name="Google Shape;225;p11"/>
          <p:cNvSpPr txBox="1"/>
          <p:nvPr/>
        </p:nvSpPr>
        <p:spPr>
          <a:xfrm>
            <a:off x="7792975" y="2849200"/>
            <a:ext cx="7347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0" i="0" lang="zh-TW" sz="1200" u="none" cap="none" strike="noStrike">
                <a:solidFill>
                  <a:srgbClr val="FF0000"/>
                </a:solidFill>
                <a:latin typeface="Arial"/>
                <a:ea typeface="Arial"/>
                <a:cs typeface="Arial"/>
                <a:sym typeface="Arial"/>
              </a:rPr>
              <a:t>文字檔</a:t>
            </a:r>
            <a:endParaRPr b="0" i="0" sz="1200" u="none" cap="none" strike="noStrike">
              <a:solidFill>
                <a:srgbClr val="FF0000"/>
              </a:solidFill>
              <a:latin typeface="Arial"/>
              <a:ea typeface="Arial"/>
              <a:cs typeface="Arial"/>
              <a:sym typeface="Arial"/>
            </a:endParaRPr>
          </a:p>
        </p:txBody>
      </p:sp>
      <p:sp>
        <p:nvSpPr>
          <p:cNvPr id="226" name="Google Shape;226;p11"/>
          <p:cNvSpPr txBox="1"/>
          <p:nvPr/>
        </p:nvSpPr>
        <p:spPr>
          <a:xfrm>
            <a:off x="7792975" y="3031025"/>
            <a:ext cx="6711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0" i="0" lang="zh-TW" sz="1200" u="none" cap="none" strike="noStrike">
                <a:solidFill>
                  <a:srgbClr val="FF0000"/>
                </a:solidFill>
                <a:latin typeface="Arial"/>
                <a:ea typeface="Arial"/>
                <a:cs typeface="Arial"/>
                <a:sym typeface="Arial"/>
              </a:rPr>
              <a:t>資料夾</a:t>
            </a:r>
            <a:endParaRPr b="0" i="0" sz="1200" u="none" cap="none" strike="noStrike">
              <a:solidFill>
                <a:srgbClr val="FF0000"/>
              </a:solidFill>
              <a:latin typeface="Arial"/>
              <a:ea typeface="Arial"/>
              <a:cs typeface="Arial"/>
              <a:sym typeface="Arial"/>
            </a:endParaRPr>
          </a:p>
        </p:txBody>
      </p:sp>
      <p:sp>
        <p:nvSpPr>
          <p:cNvPr id="227" name="Google Shape;227;p11"/>
          <p:cNvSpPr txBox="1"/>
          <p:nvPr/>
        </p:nvSpPr>
        <p:spPr>
          <a:xfrm>
            <a:off x="7792975" y="3218500"/>
            <a:ext cx="6711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0" i="0" lang="zh-TW" sz="1200" u="none" cap="none" strike="noStrike">
                <a:solidFill>
                  <a:srgbClr val="FF0000"/>
                </a:solidFill>
                <a:latin typeface="Arial"/>
                <a:ea typeface="Arial"/>
                <a:cs typeface="Arial"/>
                <a:sym typeface="Arial"/>
              </a:rPr>
              <a:t>終端機</a:t>
            </a:r>
            <a:endParaRPr b="0" i="0" sz="1200" u="none" cap="none" strike="noStrike">
              <a:solidFill>
                <a:srgbClr val="FF0000"/>
              </a:solidFill>
              <a:latin typeface="Arial"/>
              <a:ea typeface="Arial"/>
              <a:cs typeface="Arial"/>
              <a:sym typeface="Arial"/>
            </a:endParaRPr>
          </a:p>
        </p:txBody>
      </p:sp>
      <p:cxnSp>
        <p:nvCxnSpPr>
          <p:cNvPr id="228" name="Google Shape;228;p11"/>
          <p:cNvCxnSpPr/>
          <p:nvPr/>
        </p:nvCxnSpPr>
        <p:spPr>
          <a:xfrm>
            <a:off x="706525" y="2840225"/>
            <a:ext cx="0" cy="1335300"/>
          </a:xfrm>
          <a:prstGeom prst="straightConnector1">
            <a:avLst/>
          </a:prstGeom>
          <a:noFill/>
          <a:ln cap="flat" cmpd="sng" w="19050">
            <a:solidFill>
              <a:srgbClr val="FF0000"/>
            </a:solidFill>
            <a:prstDash val="solid"/>
            <a:round/>
            <a:headEnd len="sm" w="sm" type="none"/>
            <a:tailEnd len="sm" w="sm" type="none"/>
          </a:ln>
        </p:spPr>
      </p:cxnSp>
      <p:cxnSp>
        <p:nvCxnSpPr>
          <p:cNvPr id="229" name="Google Shape;229;p11"/>
          <p:cNvCxnSpPr/>
          <p:nvPr/>
        </p:nvCxnSpPr>
        <p:spPr>
          <a:xfrm>
            <a:off x="713600" y="2847300"/>
            <a:ext cx="99000" cy="0"/>
          </a:xfrm>
          <a:prstGeom prst="straightConnector1">
            <a:avLst/>
          </a:prstGeom>
          <a:noFill/>
          <a:ln cap="flat" cmpd="sng" w="19050">
            <a:solidFill>
              <a:srgbClr val="FF0000"/>
            </a:solidFill>
            <a:prstDash val="solid"/>
            <a:round/>
            <a:headEnd len="sm" w="sm" type="none"/>
            <a:tailEnd len="sm" w="sm" type="none"/>
          </a:ln>
        </p:spPr>
      </p:cxnSp>
      <p:cxnSp>
        <p:nvCxnSpPr>
          <p:cNvPr id="230" name="Google Shape;230;p11"/>
          <p:cNvCxnSpPr/>
          <p:nvPr/>
        </p:nvCxnSpPr>
        <p:spPr>
          <a:xfrm>
            <a:off x="713600" y="4154375"/>
            <a:ext cx="91800" cy="300"/>
          </a:xfrm>
          <a:prstGeom prst="straightConnector1">
            <a:avLst/>
          </a:prstGeom>
          <a:noFill/>
          <a:ln cap="flat" cmpd="sng" w="19050">
            <a:solidFill>
              <a:srgbClr val="FF0000"/>
            </a:solidFill>
            <a:prstDash val="solid"/>
            <a:round/>
            <a:headEnd len="sm" w="sm" type="none"/>
            <a:tailEnd len="sm" w="sm" type="none"/>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12"/>
          <p:cNvSpPr txBox="1"/>
          <p:nvPr>
            <p:ph type="title"/>
          </p:nvPr>
        </p:nvSpPr>
        <p:spPr>
          <a:xfrm>
            <a:off x="1152175" y="542650"/>
            <a:ext cx="5983800" cy="560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zh-TW" sz="2600"/>
              <a:t>3.  </a:t>
            </a:r>
            <a:r>
              <a:rPr lang="zh-TW" sz="2600">
                <a:latin typeface="Arial"/>
                <a:ea typeface="Arial"/>
                <a:cs typeface="Arial"/>
                <a:sym typeface="Arial"/>
              </a:rPr>
              <a:t>建立一個「111理律學堂」資料夾</a:t>
            </a:r>
            <a:endParaRPr sz="3600"/>
          </a:p>
        </p:txBody>
      </p:sp>
      <p:pic>
        <p:nvPicPr>
          <p:cNvPr id="236" name="Google Shape;236;p12"/>
          <p:cNvPicPr preferRelativeResize="0"/>
          <p:nvPr/>
        </p:nvPicPr>
        <p:blipFill rotWithShape="1">
          <a:blip r:embed="rId3">
            <a:alphaModFix/>
          </a:blip>
          <a:srcRect b="0" l="0" r="0" t="0"/>
          <a:stretch/>
        </p:blipFill>
        <p:spPr>
          <a:xfrm>
            <a:off x="1130775" y="1189325"/>
            <a:ext cx="7339638" cy="3802401"/>
          </a:xfrm>
          <a:prstGeom prst="rect">
            <a:avLst/>
          </a:prstGeom>
          <a:noFill/>
          <a:ln>
            <a:noFill/>
          </a:ln>
        </p:spPr>
      </p:pic>
      <p:sp>
        <p:nvSpPr>
          <p:cNvPr id="237" name="Google Shape;237;p12"/>
          <p:cNvSpPr/>
          <p:nvPr/>
        </p:nvSpPr>
        <p:spPr>
          <a:xfrm>
            <a:off x="1271725" y="1773400"/>
            <a:ext cx="353400" cy="1626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 name="Google Shape;238;p12"/>
          <p:cNvSpPr txBox="1"/>
          <p:nvPr/>
        </p:nvSpPr>
        <p:spPr>
          <a:xfrm>
            <a:off x="2140750" y="1719475"/>
            <a:ext cx="32289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0" i="0" lang="zh-TW" sz="1200" u="none" cap="none" strike="noStrike">
                <a:solidFill>
                  <a:srgbClr val="FF0000"/>
                </a:solidFill>
                <a:latin typeface="Arial"/>
                <a:ea typeface="Arial"/>
                <a:cs typeface="Arial"/>
                <a:sym typeface="Arial"/>
              </a:rPr>
              <a:t>3.按Rename並將檔名改為「111理律學堂」</a:t>
            </a:r>
            <a:endParaRPr b="0" i="0" sz="1200" u="none" cap="none" strike="noStrike">
              <a:solidFill>
                <a:srgbClr val="FF0000"/>
              </a:solidFill>
              <a:latin typeface="Arial"/>
              <a:ea typeface="Arial"/>
              <a:cs typeface="Arial"/>
              <a:sym typeface="Arial"/>
            </a:endParaRPr>
          </a:p>
        </p:txBody>
      </p:sp>
      <p:sp>
        <p:nvSpPr>
          <p:cNvPr id="239" name="Google Shape;239;p12"/>
          <p:cNvSpPr/>
          <p:nvPr/>
        </p:nvSpPr>
        <p:spPr>
          <a:xfrm>
            <a:off x="1377700" y="4765600"/>
            <a:ext cx="968100" cy="1908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 name="Google Shape;240;p12"/>
          <p:cNvSpPr txBox="1"/>
          <p:nvPr/>
        </p:nvSpPr>
        <p:spPr>
          <a:xfrm>
            <a:off x="2388175" y="4622425"/>
            <a:ext cx="25788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0" i="0" lang="zh-TW" sz="1200" u="none" cap="none" strike="noStrike">
                <a:solidFill>
                  <a:srgbClr val="FF0000"/>
                </a:solidFill>
                <a:latin typeface="Arial"/>
                <a:ea typeface="Arial"/>
                <a:cs typeface="Arial"/>
                <a:sym typeface="Arial"/>
              </a:rPr>
              <a:t>2.將Untitled Folder勾選起來</a:t>
            </a:r>
            <a:endParaRPr b="0" i="0" sz="1200" u="none" cap="none" strike="noStrike">
              <a:solidFill>
                <a:srgbClr val="FF0000"/>
              </a:solidFill>
              <a:latin typeface="Arial"/>
              <a:ea typeface="Arial"/>
              <a:cs typeface="Arial"/>
              <a:sym typeface="Arial"/>
            </a:endParaRPr>
          </a:p>
        </p:txBody>
      </p:sp>
      <p:sp>
        <p:nvSpPr>
          <p:cNvPr id="241" name="Google Shape;241;p12"/>
          <p:cNvSpPr/>
          <p:nvPr/>
        </p:nvSpPr>
        <p:spPr>
          <a:xfrm>
            <a:off x="7340775" y="2571750"/>
            <a:ext cx="289800" cy="1626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 name="Google Shape;242;p12"/>
          <p:cNvSpPr txBox="1"/>
          <p:nvPr/>
        </p:nvSpPr>
        <p:spPr>
          <a:xfrm>
            <a:off x="5796425" y="2468400"/>
            <a:ext cx="14061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0" i="0" lang="zh-TW" sz="1200" u="none" cap="none" strike="noStrike">
                <a:solidFill>
                  <a:srgbClr val="FF0000"/>
                </a:solidFill>
                <a:latin typeface="Arial"/>
                <a:ea typeface="Arial"/>
                <a:cs typeface="Arial"/>
                <a:sym typeface="Arial"/>
              </a:rPr>
              <a:t>1.創建一個資料夾</a:t>
            </a:r>
            <a:endParaRPr b="0" i="0" sz="1100" u="none" cap="none" strike="noStrike">
              <a:solidFill>
                <a:srgbClr val="FF0000"/>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13"/>
          <p:cNvSpPr txBox="1"/>
          <p:nvPr>
            <p:ph type="title"/>
          </p:nvPr>
        </p:nvSpPr>
        <p:spPr>
          <a:xfrm>
            <a:off x="1152175" y="542650"/>
            <a:ext cx="5983800" cy="560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zh-TW" sz="2600"/>
              <a:t>4.  </a:t>
            </a:r>
            <a:r>
              <a:rPr lang="zh-TW" sz="2600">
                <a:solidFill>
                  <a:schemeClr val="dk2"/>
                </a:solidFill>
                <a:latin typeface="Arial"/>
                <a:ea typeface="Arial"/>
                <a:cs typeface="Arial"/>
                <a:sym typeface="Arial"/>
              </a:rPr>
              <a:t>建立一個程式檔</a:t>
            </a:r>
            <a:endParaRPr sz="4600">
              <a:solidFill>
                <a:schemeClr val="dk2"/>
              </a:solidFill>
              <a:latin typeface="Arial"/>
              <a:ea typeface="Arial"/>
              <a:cs typeface="Arial"/>
              <a:sym typeface="Arial"/>
            </a:endParaRPr>
          </a:p>
          <a:p>
            <a:pPr indent="0" lvl="0" marL="0" rtl="0" algn="l">
              <a:lnSpc>
                <a:spcPct val="100000"/>
              </a:lnSpc>
              <a:spcBef>
                <a:spcPts val="0"/>
              </a:spcBef>
              <a:spcAft>
                <a:spcPts val="0"/>
              </a:spcAft>
              <a:buSzPts val="2400"/>
              <a:buNone/>
            </a:pPr>
            <a:r>
              <a:t/>
            </a:r>
            <a:endParaRPr sz="2600">
              <a:latin typeface="Arial"/>
              <a:ea typeface="Arial"/>
              <a:cs typeface="Arial"/>
              <a:sym typeface="Arial"/>
            </a:endParaRPr>
          </a:p>
        </p:txBody>
      </p:sp>
      <p:pic>
        <p:nvPicPr>
          <p:cNvPr id="248" name="Google Shape;248;p13"/>
          <p:cNvPicPr preferRelativeResize="0"/>
          <p:nvPr/>
        </p:nvPicPr>
        <p:blipFill rotWithShape="1">
          <a:blip r:embed="rId3">
            <a:alphaModFix/>
          </a:blip>
          <a:srcRect b="0" l="0" r="0" t="0"/>
          <a:stretch/>
        </p:blipFill>
        <p:spPr>
          <a:xfrm>
            <a:off x="302088" y="1790025"/>
            <a:ext cx="8692224" cy="2262175"/>
          </a:xfrm>
          <a:prstGeom prst="rect">
            <a:avLst/>
          </a:prstGeom>
          <a:noFill/>
          <a:ln>
            <a:noFill/>
          </a:ln>
        </p:spPr>
      </p:pic>
      <p:sp>
        <p:nvSpPr>
          <p:cNvPr id="249" name="Google Shape;249;p13"/>
          <p:cNvSpPr/>
          <p:nvPr/>
        </p:nvSpPr>
        <p:spPr>
          <a:xfrm>
            <a:off x="7672850" y="2875125"/>
            <a:ext cx="515700" cy="1626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 name="Google Shape;250;p13"/>
          <p:cNvSpPr txBox="1"/>
          <p:nvPr/>
        </p:nvSpPr>
        <p:spPr>
          <a:xfrm>
            <a:off x="3490225" y="2133700"/>
            <a:ext cx="50445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zh-TW" sz="1400" u="none" cap="none" strike="noStrike">
                <a:solidFill>
                  <a:srgbClr val="FF0000"/>
                </a:solidFill>
                <a:latin typeface="Arial"/>
                <a:ea typeface="Arial"/>
                <a:cs typeface="Arial"/>
                <a:sym typeface="Arial"/>
              </a:rPr>
              <a:t>進入111理律學堂資料夾後，按New-Python3新增一個程式檔</a:t>
            </a:r>
            <a:endParaRPr b="0" i="0" sz="1400" u="none" cap="none" strike="noStrike">
              <a:solidFill>
                <a:srgbClr val="FF0000"/>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14"/>
          <p:cNvSpPr txBox="1"/>
          <p:nvPr>
            <p:ph type="title"/>
          </p:nvPr>
        </p:nvSpPr>
        <p:spPr>
          <a:xfrm>
            <a:off x="1615150" y="2192700"/>
            <a:ext cx="2751300" cy="758100"/>
          </a:xfrm>
          <a:prstGeom prst="rect">
            <a:avLst/>
          </a:prstGeom>
          <a:noFill/>
          <a:ln>
            <a:noFill/>
          </a:ln>
        </p:spPr>
        <p:txBody>
          <a:bodyPr anchorCtr="0" anchor="ctr" bIns="91425" lIns="91425" spcFirstLastPara="1" rIns="91425" wrap="square" tIns="91425">
            <a:normAutofit/>
          </a:bodyPr>
          <a:lstStyle/>
          <a:p>
            <a:pPr indent="0" lvl="0" marL="0" rtl="0" algn="l">
              <a:lnSpc>
                <a:spcPct val="100000"/>
              </a:lnSpc>
              <a:spcBef>
                <a:spcPts val="0"/>
              </a:spcBef>
              <a:spcAft>
                <a:spcPts val="0"/>
              </a:spcAft>
              <a:buSzPts val="2800"/>
              <a:buNone/>
            </a:pPr>
            <a:r>
              <a:rPr lang="zh-TW" sz="3200"/>
              <a:t>資料型態</a:t>
            </a:r>
            <a:endParaRPr sz="2000"/>
          </a:p>
        </p:txBody>
      </p:sp>
      <p:sp>
        <p:nvSpPr>
          <p:cNvPr id="256" name="Google Shape;256;p14"/>
          <p:cNvSpPr txBox="1"/>
          <p:nvPr/>
        </p:nvSpPr>
        <p:spPr>
          <a:xfrm>
            <a:off x="3412525" y="2457175"/>
            <a:ext cx="19641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0" i="0" lang="zh-TW" sz="1600" u="none" cap="none" strike="noStrike">
                <a:solidFill>
                  <a:schemeClr val="lt1"/>
                </a:solidFill>
                <a:latin typeface="Microsoft JhengHei"/>
                <a:ea typeface="Microsoft JhengHei"/>
                <a:cs typeface="Microsoft JhengHei"/>
                <a:sym typeface="Microsoft JhengHei"/>
              </a:rPr>
              <a:t>變數、運算子</a:t>
            </a:r>
            <a:endParaRPr b="0" i="0" sz="1700" u="none" cap="none" strike="noStrike">
              <a:solidFill>
                <a:srgbClr val="000000"/>
              </a:solidFill>
              <a:latin typeface="Microsoft JhengHei"/>
              <a:ea typeface="Microsoft JhengHei"/>
              <a:cs typeface="Microsoft JhengHei"/>
              <a:sym typeface="Microsoft JhengHei"/>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15"/>
          <p:cNvSpPr txBox="1"/>
          <p:nvPr>
            <p:ph type="title"/>
          </p:nvPr>
        </p:nvSpPr>
        <p:spPr>
          <a:xfrm>
            <a:off x="1152175" y="542650"/>
            <a:ext cx="2649000" cy="560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zh-TW" sz="2600"/>
              <a:t>什麼是變數？</a:t>
            </a:r>
            <a:endParaRPr sz="2600"/>
          </a:p>
        </p:txBody>
      </p:sp>
      <p:sp>
        <p:nvSpPr>
          <p:cNvPr id="262" name="Google Shape;262;p15"/>
          <p:cNvSpPr txBox="1"/>
          <p:nvPr/>
        </p:nvSpPr>
        <p:spPr>
          <a:xfrm>
            <a:off x="1147600" y="1497825"/>
            <a:ext cx="6464700" cy="4464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1200"/>
              </a:spcBef>
              <a:spcAft>
                <a:spcPts val="0"/>
              </a:spcAft>
              <a:buClr>
                <a:srgbClr val="000000"/>
              </a:buClr>
              <a:buSzPts val="1800"/>
              <a:buFont typeface="Arial"/>
              <a:buNone/>
            </a:pPr>
            <a:r>
              <a:rPr b="0" i="0" lang="zh-TW" sz="1700" u="none" cap="none" strike="noStrike">
                <a:solidFill>
                  <a:schemeClr val="lt1"/>
                </a:solidFill>
                <a:latin typeface="Arial"/>
                <a:ea typeface="Arial"/>
                <a:cs typeface="Arial"/>
                <a:sym typeface="Arial"/>
              </a:rPr>
              <a:t>具有名稱和值(一些資料) 的記憶體位置， </a:t>
            </a:r>
            <a:r>
              <a:rPr b="0" i="0" lang="zh-TW" sz="1700" u="none" cap="none" strike="noStrike">
                <a:solidFill>
                  <a:srgbClr val="F6B26B"/>
                </a:solidFill>
                <a:latin typeface="Arial"/>
                <a:ea typeface="Arial"/>
                <a:cs typeface="Arial"/>
                <a:sym typeface="Arial"/>
              </a:rPr>
              <a:t>變數</a:t>
            </a:r>
            <a:r>
              <a:rPr b="0" i="0" lang="zh-TW" sz="1700" u="none" cap="none" strike="noStrike">
                <a:solidFill>
                  <a:schemeClr val="lt1"/>
                </a:solidFill>
                <a:latin typeface="Arial"/>
                <a:ea typeface="Arial"/>
                <a:cs typeface="Arial"/>
                <a:sym typeface="Arial"/>
              </a:rPr>
              <a:t>具有唯一的名稱</a:t>
            </a:r>
            <a:endParaRPr b="0" i="0" sz="1700" u="none" cap="none" strike="noStrike">
              <a:solidFill>
                <a:schemeClr val="lt1"/>
              </a:solidFill>
              <a:latin typeface="Montserrat"/>
              <a:ea typeface="Montserrat"/>
              <a:cs typeface="Montserrat"/>
              <a:sym typeface="Montserrat"/>
            </a:endParaRPr>
          </a:p>
        </p:txBody>
      </p:sp>
      <p:sp>
        <p:nvSpPr>
          <p:cNvPr id="263" name="Google Shape;263;p15"/>
          <p:cNvSpPr txBox="1"/>
          <p:nvPr/>
        </p:nvSpPr>
        <p:spPr>
          <a:xfrm>
            <a:off x="1222300" y="2055975"/>
            <a:ext cx="6464700" cy="1223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50"/>
              <a:buFont typeface="Arial"/>
              <a:buNone/>
            </a:pPr>
            <a:r>
              <a:rPr b="0" i="0" lang="zh-TW" sz="1350" u="none" cap="none" strike="noStrike">
                <a:solidFill>
                  <a:schemeClr val="lt1"/>
                </a:solidFill>
                <a:latin typeface="Montserrat"/>
                <a:ea typeface="Montserrat"/>
                <a:cs typeface="Montserrat"/>
                <a:sym typeface="Montserrat"/>
              </a:rPr>
              <a:t>原處分認原告確有「汽車駕駛人拒絕接受酒精濃度測試之檢定」之違規行為，而依道路交通管理處罰條例第35條第4項、第67條，裁處原告罰鍰90,000元，吊銷駕駛執照，3年內不得考領駕駛執照、並應參加道路安全講習，並無違誤。原告訴請撤銷原處分，為無理由，應予駁回。</a:t>
            </a:r>
            <a:endParaRPr b="0" i="0" sz="1350" u="none" cap="none" strike="noStrike">
              <a:solidFill>
                <a:schemeClr val="lt1"/>
              </a:solidFill>
              <a:latin typeface="Montserrat"/>
              <a:ea typeface="Montserrat"/>
              <a:cs typeface="Montserrat"/>
              <a:sym typeface="Montserrat"/>
            </a:endParaRPr>
          </a:p>
          <a:p>
            <a:pPr indent="0" lvl="0" marL="0" marR="0" rtl="0" algn="l">
              <a:lnSpc>
                <a:spcPct val="100000"/>
              </a:lnSpc>
              <a:spcBef>
                <a:spcPts val="0"/>
              </a:spcBef>
              <a:spcAft>
                <a:spcPts val="0"/>
              </a:spcAft>
              <a:buClr>
                <a:srgbClr val="000000"/>
              </a:buClr>
              <a:buSzPts val="1350"/>
              <a:buFont typeface="Arial"/>
              <a:buNone/>
            </a:pPr>
            <a:r>
              <a:rPr b="0" i="0" lang="zh-TW" sz="1350" u="none" cap="none" strike="noStrike">
                <a:solidFill>
                  <a:schemeClr val="lt1"/>
                </a:solidFill>
                <a:latin typeface="Montserrat"/>
                <a:ea typeface="Montserrat"/>
                <a:cs typeface="Montserrat"/>
                <a:sym typeface="Montserrat"/>
              </a:rPr>
              <a:t>Q.如何將裁處的罰緩和觸犯法條以變數呈現？</a:t>
            </a:r>
            <a:endParaRPr b="0" i="0" sz="1350" u="none" cap="none" strike="noStrike">
              <a:solidFill>
                <a:schemeClr val="lt1"/>
              </a:solidFill>
              <a:latin typeface="Montserrat"/>
              <a:ea typeface="Montserrat"/>
              <a:cs typeface="Montserrat"/>
              <a:sym typeface="Montserrat"/>
            </a:endParaRPr>
          </a:p>
        </p:txBody>
      </p:sp>
      <p:sp>
        <p:nvSpPr>
          <p:cNvPr id="264" name="Google Shape;264;p15"/>
          <p:cNvSpPr txBox="1"/>
          <p:nvPr/>
        </p:nvSpPr>
        <p:spPr>
          <a:xfrm>
            <a:off x="1349475" y="3391425"/>
            <a:ext cx="5616900" cy="831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100"/>
              <a:buFont typeface="Arial"/>
              <a:buNone/>
            </a:pPr>
            <a:r>
              <a:rPr b="0" i="0" lang="zh-TW" sz="2100" u="none" cap="none" strike="noStrike">
                <a:solidFill>
                  <a:schemeClr val="lt1"/>
                </a:solidFill>
                <a:latin typeface="Lato"/>
                <a:ea typeface="Lato"/>
                <a:cs typeface="Lato"/>
                <a:sym typeface="Lato"/>
              </a:rPr>
              <a:t>fine=90000</a:t>
            </a:r>
            <a:endParaRPr b="0" i="0" sz="2100" u="none" cap="none" strike="noStrike">
              <a:solidFill>
                <a:schemeClr val="lt1"/>
              </a:solidFill>
              <a:latin typeface="Lato"/>
              <a:ea typeface="Lato"/>
              <a:cs typeface="Lato"/>
              <a:sym typeface="Lato"/>
            </a:endParaRPr>
          </a:p>
          <a:p>
            <a:pPr indent="0" lvl="0" marL="0" marR="0" rtl="0" algn="l">
              <a:lnSpc>
                <a:spcPct val="100000"/>
              </a:lnSpc>
              <a:spcBef>
                <a:spcPts val="0"/>
              </a:spcBef>
              <a:spcAft>
                <a:spcPts val="0"/>
              </a:spcAft>
              <a:buClr>
                <a:srgbClr val="000000"/>
              </a:buClr>
              <a:buSzPts val="2100"/>
              <a:buFont typeface="Arial"/>
              <a:buNone/>
            </a:pPr>
            <a:r>
              <a:rPr b="0" i="0" lang="zh-TW" sz="2100" u="none" cap="none" strike="noStrike">
                <a:solidFill>
                  <a:schemeClr val="lt1"/>
                </a:solidFill>
                <a:latin typeface="Lato"/>
                <a:ea typeface="Lato"/>
                <a:cs typeface="Lato"/>
                <a:sym typeface="Lato"/>
              </a:rPr>
              <a:t>violate_law=</a:t>
            </a:r>
            <a:r>
              <a:rPr b="0" i="0" lang="zh-TW" sz="1500" u="none" cap="none" strike="noStrike">
                <a:solidFill>
                  <a:schemeClr val="lt1"/>
                </a:solidFill>
                <a:latin typeface="Lato"/>
                <a:ea typeface="Lato"/>
                <a:cs typeface="Lato"/>
                <a:sym typeface="Lato"/>
              </a:rPr>
              <a:t>”</a:t>
            </a:r>
            <a:r>
              <a:rPr b="0" i="0" lang="zh-TW" sz="1500" u="none" cap="none" strike="noStrike">
                <a:solidFill>
                  <a:schemeClr val="lt1"/>
                </a:solidFill>
                <a:latin typeface="Montserrat"/>
                <a:ea typeface="Montserrat"/>
                <a:cs typeface="Montserrat"/>
                <a:sym typeface="Montserrat"/>
              </a:rPr>
              <a:t>道路交通管理處罰條例第35條第4項、第67條”</a:t>
            </a:r>
            <a:endParaRPr b="0" i="0" sz="1500" u="none" cap="none" strike="noStrike">
              <a:solidFill>
                <a:schemeClr val="lt1"/>
              </a:solidFill>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16"/>
          <p:cNvSpPr txBox="1"/>
          <p:nvPr>
            <p:ph type="title"/>
          </p:nvPr>
        </p:nvSpPr>
        <p:spPr>
          <a:xfrm>
            <a:off x="1152175" y="542650"/>
            <a:ext cx="2649000" cy="560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zh-TW" sz="2600"/>
              <a:t>變數命名規則：</a:t>
            </a:r>
            <a:endParaRPr sz="2600"/>
          </a:p>
        </p:txBody>
      </p:sp>
      <p:sp>
        <p:nvSpPr>
          <p:cNvPr id="270" name="Google Shape;270;p16"/>
          <p:cNvSpPr txBox="1"/>
          <p:nvPr/>
        </p:nvSpPr>
        <p:spPr>
          <a:xfrm>
            <a:off x="1231700" y="1336150"/>
            <a:ext cx="6661800" cy="2782800"/>
          </a:xfrm>
          <a:prstGeom prst="rect">
            <a:avLst/>
          </a:prstGeom>
          <a:noFill/>
          <a:ln>
            <a:noFill/>
          </a:ln>
        </p:spPr>
        <p:txBody>
          <a:bodyPr anchorCtr="0" anchor="t" bIns="91425" lIns="91425" spcFirstLastPara="1" rIns="91425" wrap="square" tIns="91425">
            <a:normAutofit fontScale="25000" lnSpcReduction="20000"/>
          </a:bodyPr>
          <a:lstStyle/>
          <a:p>
            <a:pPr indent="0" lvl="0" marL="0" marR="0" rtl="0" algn="l">
              <a:lnSpc>
                <a:spcPct val="115000"/>
              </a:lnSpc>
              <a:spcBef>
                <a:spcPts val="1200"/>
              </a:spcBef>
              <a:spcAft>
                <a:spcPts val="0"/>
              </a:spcAft>
              <a:buClr>
                <a:srgbClr val="000000"/>
              </a:buClr>
              <a:buSzPct val="100000"/>
              <a:buFont typeface="Arial"/>
              <a:buNone/>
            </a:pPr>
            <a:r>
              <a:rPr b="0" i="0" lang="zh-TW" sz="6400" u="none" cap="none" strike="noStrike">
                <a:solidFill>
                  <a:schemeClr val="lt1"/>
                </a:solidFill>
                <a:latin typeface="Arial"/>
                <a:ea typeface="Arial"/>
                <a:cs typeface="Arial"/>
                <a:sym typeface="Arial"/>
              </a:rPr>
              <a:t>(1)只能由英文字母、數字、底線或中文字所組成，建議使用英文字母</a:t>
            </a:r>
            <a:endParaRPr b="0" i="0" sz="6400" u="none" cap="none" strike="noStrike">
              <a:solidFill>
                <a:schemeClr val="lt1"/>
              </a:solidFill>
              <a:latin typeface="Arial"/>
              <a:ea typeface="Arial"/>
              <a:cs typeface="Arial"/>
              <a:sym typeface="Arial"/>
            </a:endParaRPr>
          </a:p>
          <a:p>
            <a:pPr indent="0" lvl="0" marL="0" marR="0" rtl="0" algn="l">
              <a:lnSpc>
                <a:spcPct val="115000"/>
              </a:lnSpc>
              <a:spcBef>
                <a:spcPts val="1200"/>
              </a:spcBef>
              <a:spcAft>
                <a:spcPts val="0"/>
              </a:spcAft>
              <a:buClr>
                <a:srgbClr val="000000"/>
              </a:buClr>
              <a:buSzPct val="100000"/>
              <a:buFont typeface="Arial"/>
              <a:buNone/>
            </a:pPr>
            <a:r>
              <a:rPr b="0" i="0" lang="zh-TW" sz="6400" u="none" cap="none" strike="noStrike">
                <a:solidFill>
                  <a:schemeClr val="lt1"/>
                </a:solidFill>
                <a:latin typeface="Arial"/>
                <a:ea typeface="Arial"/>
                <a:cs typeface="Arial"/>
                <a:sym typeface="Arial"/>
              </a:rPr>
              <a:t>(2)英文字母大小寫是有差異的   </a:t>
            </a:r>
            <a:endParaRPr b="0" i="0" sz="6400" u="none" cap="none" strike="noStrike">
              <a:solidFill>
                <a:schemeClr val="lt1"/>
              </a:solidFill>
              <a:latin typeface="Arial"/>
              <a:ea typeface="Arial"/>
              <a:cs typeface="Arial"/>
              <a:sym typeface="Arial"/>
            </a:endParaRPr>
          </a:p>
          <a:p>
            <a:pPr indent="0" lvl="0" marL="0" marR="0" rtl="0" algn="l">
              <a:lnSpc>
                <a:spcPct val="115000"/>
              </a:lnSpc>
              <a:spcBef>
                <a:spcPts val="1200"/>
              </a:spcBef>
              <a:spcAft>
                <a:spcPts val="0"/>
              </a:spcAft>
              <a:buClr>
                <a:srgbClr val="000000"/>
              </a:buClr>
              <a:buSzPct val="100000"/>
              <a:buFont typeface="Arial"/>
              <a:buNone/>
            </a:pPr>
            <a:r>
              <a:rPr b="0" i="0" lang="zh-TW" sz="6400" u="none" cap="none" strike="noStrike">
                <a:solidFill>
                  <a:schemeClr val="lt1"/>
                </a:solidFill>
                <a:latin typeface="Arial"/>
                <a:ea typeface="Arial"/>
                <a:cs typeface="Arial"/>
                <a:sym typeface="Arial"/>
              </a:rPr>
              <a:t>Ex.Fine與fine是兩個不同的變數</a:t>
            </a:r>
            <a:endParaRPr b="0" i="0" sz="6400" u="none" cap="none" strike="noStrike">
              <a:solidFill>
                <a:schemeClr val="lt1"/>
              </a:solidFill>
              <a:latin typeface="Arial"/>
              <a:ea typeface="Arial"/>
              <a:cs typeface="Arial"/>
              <a:sym typeface="Arial"/>
            </a:endParaRPr>
          </a:p>
          <a:p>
            <a:pPr indent="0" lvl="0" marL="0" marR="0" rtl="0" algn="l">
              <a:lnSpc>
                <a:spcPct val="115000"/>
              </a:lnSpc>
              <a:spcBef>
                <a:spcPts val="1200"/>
              </a:spcBef>
              <a:spcAft>
                <a:spcPts val="0"/>
              </a:spcAft>
              <a:buClr>
                <a:srgbClr val="000000"/>
              </a:buClr>
              <a:buSzPct val="100000"/>
              <a:buFont typeface="Arial"/>
              <a:buNone/>
            </a:pPr>
            <a:r>
              <a:rPr b="0" i="0" lang="zh-TW" sz="6400" u="none" cap="none" strike="noStrike">
                <a:solidFill>
                  <a:schemeClr val="lt1"/>
                </a:solidFill>
                <a:latin typeface="Arial"/>
                <a:ea typeface="Arial"/>
                <a:cs typeface="Arial"/>
                <a:sym typeface="Arial"/>
              </a:rPr>
              <a:t>(3)不能是保留字或內建函數名稱 </a:t>
            </a:r>
            <a:endParaRPr b="0" i="0" sz="6400" u="none" cap="none" strike="noStrike">
              <a:solidFill>
                <a:schemeClr val="lt1"/>
              </a:solidFill>
              <a:latin typeface="Arial"/>
              <a:ea typeface="Arial"/>
              <a:cs typeface="Arial"/>
              <a:sym typeface="Arial"/>
            </a:endParaRPr>
          </a:p>
          <a:p>
            <a:pPr indent="0" lvl="0" marL="0" marR="0" rtl="0" algn="l">
              <a:lnSpc>
                <a:spcPct val="115000"/>
              </a:lnSpc>
              <a:spcBef>
                <a:spcPts val="1200"/>
              </a:spcBef>
              <a:spcAft>
                <a:spcPts val="0"/>
              </a:spcAft>
              <a:buClr>
                <a:srgbClr val="000000"/>
              </a:buClr>
              <a:buSzPct val="100000"/>
              <a:buFont typeface="Arial"/>
              <a:buNone/>
            </a:pPr>
            <a:r>
              <a:rPr b="0" i="0" lang="zh-TW" sz="6400" u="none" cap="none" strike="noStrike">
                <a:solidFill>
                  <a:schemeClr val="lt1"/>
                </a:solidFill>
                <a:latin typeface="Arial"/>
                <a:ea typeface="Arial"/>
                <a:cs typeface="Arial"/>
                <a:sym typeface="Arial"/>
              </a:rPr>
              <a:t>Ex.保留字(int,float),內建函數（bool,set)</a:t>
            </a:r>
            <a:endParaRPr b="0" i="0" sz="6400" u="none" cap="none" strike="noStrike">
              <a:solidFill>
                <a:schemeClr val="lt1"/>
              </a:solidFill>
              <a:latin typeface="Arial"/>
              <a:ea typeface="Arial"/>
              <a:cs typeface="Arial"/>
              <a:sym typeface="Arial"/>
            </a:endParaRPr>
          </a:p>
          <a:p>
            <a:pPr indent="0" lvl="0" marL="0" marR="0" rtl="0" algn="l">
              <a:lnSpc>
                <a:spcPct val="115000"/>
              </a:lnSpc>
              <a:spcBef>
                <a:spcPts val="1200"/>
              </a:spcBef>
              <a:spcAft>
                <a:spcPts val="0"/>
              </a:spcAft>
              <a:buClr>
                <a:srgbClr val="000000"/>
              </a:buClr>
              <a:buSzPct val="100000"/>
              <a:buFont typeface="Arial"/>
              <a:buNone/>
            </a:pPr>
            <a:r>
              <a:rPr b="0" i="0" lang="zh-TW" sz="6400" u="none" cap="none" strike="noStrike">
                <a:solidFill>
                  <a:schemeClr val="lt1"/>
                </a:solidFill>
                <a:latin typeface="Arial"/>
                <a:ea typeface="Arial"/>
                <a:cs typeface="Arial"/>
                <a:sym typeface="Arial"/>
              </a:rPr>
              <a:t>(4)變數名稱不能有空白，空白可用底線代替</a:t>
            </a:r>
            <a:endParaRPr b="0" i="0" sz="6400" u="none" cap="none" strike="noStrike">
              <a:solidFill>
                <a:schemeClr val="lt1"/>
              </a:solidFill>
              <a:latin typeface="Arial"/>
              <a:ea typeface="Arial"/>
              <a:cs typeface="Arial"/>
              <a:sym typeface="Arial"/>
            </a:endParaRPr>
          </a:p>
          <a:p>
            <a:pPr indent="0" lvl="0" marL="0" marR="0" rtl="0" algn="l">
              <a:lnSpc>
                <a:spcPct val="115000"/>
              </a:lnSpc>
              <a:spcBef>
                <a:spcPts val="1200"/>
              </a:spcBef>
              <a:spcAft>
                <a:spcPts val="0"/>
              </a:spcAft>
              <a:buClr>
                <a:srgbClr val="000000"/>
              </a:buClr>
              <a:buSzPct val="100000"/>
              <a:buFont typeface="Arial"/>
              <a:buNone/>
            </a:pPr>
            <a:r>
              <a:rPr b="0" i="0" lang="zh-TW" sz="6400" u="none" cap="none" strike="noStrike">
                <a:solidFill>
                  <a:schemeClr val="lt1"/>
                </a:solidFill>
                <a:latin typeface="Arial"/>
                <a:ea typeface="Arial"/>
                <a:cs typeface="Arial"/>
                <a:sym typeface="Arial"/>
              </a:rPr>
              <a:t>Ex.violate_law</a:t>
            </a:r>
            <a:r>
              <a:rPr b="0" i="0" lang="zh-TW" sz="6400" u="none" cap="none" strike="noStrike">
                <a:solidFill>
                  <a:srgbClr val="595959"/>
                </a:solidFill>
                <a:latin typeface="Arial"/>
                <a:ea typeface="Arial"/>
                <a:cs typeface="Arial"/>
                <a:sym typeface="Arial"/>
              </a:rPr>
              <a:t> </a:t>
            </a:r>
            <a:endParaRPr b="0" i="0" sz="6400" u="none" cap="none" strike="noStrike">
              <a:solidFill>
                <a:srgbClr val="202124"/>
              </a:solidFill>
              <a:highlight>
                <a:srgbClr val="FFFFFF"/>
              </a:highlight>
              <a:latin typeface="Arial"/>
              <a:ea typeface="Arial"/>
              <a:cs typeface="Arial"/>
              <a:sym typeface="Arial"/>
            </a:endParaRPr>
          </a:p>
          <a:p>
            <a:pPr indent="0" lvl="0" marL="0" marR="0" rtl="0" algn="ctr">
              <a:lnSpc>
                <a:spcPct val="115000"/>
              </a:lnSpc>
              <a:spcBef>
                <a:spcPts val="1200"/>
              </a:spcBef>
              <a:spcAft>
                <a:spcPts val="1200"/>
              </a:spcAft>
              <a:buClr>
                <a:srgbClr val="000000"/>
              </a:buClr>
              <a:buSzPct val="100000"/>
              <a:buFont typeface="Arial"/>
              <a:buNone/>
            </a:pPr>
            <a:r>
              <a:rPr b="0" i="0" lang="zh-TW" sz="4800" u="none" cap="none" strike="noStrike">
                <a:solidFill>
                  <a:srgbClr val="202124"/>
                </a:solidFill>
                <a:highlight>
                  <a:srgbClr val="FFFFFF"/>
                </a:highlight>
                <a:latin typeface="Arial"/>
                <a:ea typeface="Arial"/>
                <a:cs typeface="Arial"/>
                <a:sym typeface="Arial"/>
              </a:rPr>
              <a:t> </a:t>
            </a:r>
            <a:endParaRPr b="0" i="0" sz="4800" u="none" cap="none" strike="noStrike">
              <a:solidFill>
                <a:srgbClr val="202124"/>
              </a:solidFill>
              <a:highlight>
                <a:srgbClr val="FFFFFF"/>
              </a:highlight>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17"/>
          <p:cNvSpPr txBox="1"/>
          <p:nvPr>
            <p:ph type="title"/>
          </p:nvPr>
        </p:nvSpPr>
        <p:spPr>
          <a:xfrm>
            <a:off x="1152175" y="542650"/>
            <a:ext cx="2649000" cy="560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zh-TW" sz="2600"/>
              <a:t>變數型態認識：</a:t>
            </a:r>
            <a:endParaRPr sz="2600"/>
          </a:p>
        </p:txBody>
      </p:sp>
      <p:graphicFrame>
        <p:nvGraphicFramePr>
          <p:cNvPr id="276" name="Google Shape;276;p17"/>
          <p:cNvGraphicFramePr/>
          <p:nvPr/>
        </p:nvGraphicFramePr>
        <p:xfrm>
          <a:off x="984800" y="1619250"/>
          <a:ext cx="3000000" cy="3000000"/>
        </p:xfrm>
        <a:graphic>
          <a:graphicData uri="http://schemas.openxmlformats.org/drawingml/2006/table">
            <a:tbl>
              <a:tblPr>
                <a:noFill/>
                <a:tableStyleId>{EB1DC56B-6A40-4629-A261-631D52DB2E3B}</a:tableStyleId>
              </a:tblPr>
              <a:tblGrid>
                <a:gridCol w="1774425"/>
                <a:gridCol w="1505925"/>
                <a:gridCol w="3929325"/>
              </a:tblGrid>
              <a:tr h="396200">
                <a:tc>
                  <a:txBody>
                    <a:bodyPr/>
                    <a:lstStyle/>
                    <a:p>
                      <a:pPr indent="0" lvl="0" marL="0" marR="0" rtl="0" algn="ctr">
                        <a:lnSpc>
                          <a:spcPct val="100000"/>
                        </a:lnSpc>
                        <a:spcBef>
                          <a:spcPts val="0"/>
                        </a:spcBef>
                        <a:spcAft>
                          <a:spcPts val="0"/>
                        </a:spcAft>
                        <a:buClr>
                          <a:srgbClr val="000000"/>
                        </a:buClr>
                        <a:buSzPts val="1400"/>
                        <a:buFont typeface="Arial"/>
                        <a:buNone/>
                      </a:pPr>
                      <a:r>
                        <a:rPr lang="zh-TW" sz="1400" u="none" cap="none" strike="noStrike">
                          <a:solidFill>
                            <a:schemeClr val="lt1"/>
                          </a:solidFill>
                        </a:rPr>
                        <a:t>Python表示式</a:t>
                      </a:r>
                      <a:endParaRPr sz="1400" u="none" cap="none" strike="noStrike">
                        <a:solidFill>
                          <a:schemeClr val="lt1"/>
                        </a:solidFill>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zh-TW" sz="1400" u="none" cap="none" strike="noStrike">
                          <a:solidFill>
                            <a:schemeClr val="lt1"/>
                          </a:solidFill>
                        </a:rPr>
                        <a:t>型態</a:t>
                      </a:r>
                      <a:endParaRPr sz="1400" u="none" cap="none" strike="noStrike">
                        <a:solidFill>
                          <a:schemeClr val="lt1"/>
                        </a:solidFill>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zh-TW" sz="1400" u="none" cap="none" strike="noStrike">
                          <a:solidFill>
                            <a:schemeClr val="lt1"/>
                          </a:solidFill>
                        </a:rPr>
                        <a:t>Example</a:t>
                      </a:r>
                      <a:endParaRPr sz="1400" u="none" cap="none" strike="noStrike">
                        <a:solidFill>
                          <a:schemeClr val="lt1"/>
                        </a:solidFill>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r h="396200">
                <a:tc>
                  <a:txBody>
                    <a:bodyPr/>
                    <a:lstStyle/>
                    <a:p>
                      <a:pPr indent="0" lvl="0" marL="0" marR="0" rtl="0" algn="ctr">
                        <a:lnSpc>
                          <a:spcPct val="100000"/>
                        </a:lnSpc>
                        <a:spcBef>
                          <a:spcPts val="0"/>
                        </a:spcBef>
                        <a:spcAft>
                          <a:spcPts val="0"/>
                        </a:spcAft>
                        <a:buClr>
                          <a:srgbClr val="000000"/>
                        </a:buClr>
                        <a:buSzPts val="1400"/>
                        <a:buFont typeface="Arial"/>
                        <a:buNone/>
                      </a:pPr>
                      <a:r>
                        <a:rPr lang="zh-TW" sz="1400" u="none" cap="none" strike="noStrike">
                          <a:solidFill>
                            <a:schemeClr val="lt1"/>
                          </a:solidFill>
                        </a:rPr>
                        <a:t>int</a:t>
                      </a:r>
                      <a:endParaRPr sz="1400" u="none" cap="none" strike="noStrike">
                        <a:solidFill>
                          <a:schemeClr val="lt1"/>
                        </a:solidFill>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zh-TW" sz="1400" u="none" cap="none" strike="noStrike">
                          <a:solidFill>
                            <a:schemeClr val="lt1"/>
                          </a:solidFill>
                        </a:rPr>
                        <a:t>整數</a:t>
                      </a:r>
                      <a:endParaRPr sz="1400" u="none" cap="none" strike="noStrike">
                        <a:solidFill>
                          <a:schemeClr val="lt1"/>
                        </a:solidFill>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zh-TW" sz="1400" u="none" cap="none" strike="noStrike">
                          <a:solidFill>
                            <a:schemeClr val="lt1"/>
                          </a:solidFill>
                        </a:rPr>
                        <a:t>罰款金額</a:t>
                      </a:r>
                      <a:endParaRPr sz="1400" u="none" cap="none" strike="noStrike">
                        <a:solidFill>
                          <a:schemeClr val="lt1"/>
                        </a:solidFill>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r h="396200">
                <a:tc>
                  <a:txBody>
                    <a:bodyPr/>
                    <a:lstStyle/>
                    <a:p>
                      <a:pPr indent="0" lvl="0" marL="0" marR="0" rtl="0" algn="ctr">
                        <a:lnSpc>
                          <a:spcPct val="100000"/>
                        </a:lnSpc>
                        <a:spcBef>
                          <a:spcPts val="0"/>
                        </a:spcBef>
                        <a:spcAft>
                          <a:spcPts val="0"/>
                        </a:spcAft>
                        <a:buClr>
                          <a:srgbClr val="000000"/>
                        </a:buClr>
                        <a:buSzPts val="1400"/>
                        <a:buFont typeface="Arial"/>
                        <a:buNone/>
                      </a:pPr>
                      <a:r>
                        <a:rPr lang="zh-TW" sz="1400" u="none" cap="none" strike="noStrike">
                          <a:solidFill>
                            <a:schemeClr val="lt1"/>
                          </a:solidFill>
                        </a:rPr>
                        <a:t>float</a:t>
                      </a:r>
                      <a:endParaRPr sz="1400" u="none" cap="none" strike="noStrike">
                        <a:solidFill>
                          <a:schemeClr val="lt1"/>
                        </a:solidFill>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zh-TW" sz="1400" u="none" cap="none" strike="noStrike">
                          <a:solidFill>
                            <a:schemeClr val="lt1"/>
                          </a:solidFill>
                        </a:rPr>
                        <a:t>浮點數</a:t>
                      </a:r>
                      <a:endParaRPr sz="1400" u="none" cap="none" strike="noStrike">
                        <a:solidFill>
                          <a:schemeClr val="lt1"/>
                        </a:solidFill>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zh-TW" sz="1400" u="none" cap="none" strike="noStrike">
                          <a:solidFill>
                            <a:schemeClr val="lt1"/>
                          </a:solidFill>
                        </a:rPr>
                        <a:t>判賠比例</a:t>
                      </a:r>
                      <a:endParaRPr sz="1400" u="none" cap="none" strike="noStrike">
                        <a:solidFill>
                          <a:schemeClr val="lt1"/>
                        </a:solidFill>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r h="376425">
                <a:tc>
                  <a:txBody>
                    <a:bodyPr/>
                    <a:lstStyle/>
                    <a:p>
                      <a:pPr indent="0" lvl="0" marL="0" marR="0" rtl="0" algn="ctr">
                        <a:lnSpc>
                          <a:spcPct val="100000"/>
                        </a:lnSpc>
                        <a:spcBef>
                          <a:spcPts val="0"/>
                        </a:spcBef>
                        <a:spcAft>
                          <a:spcPts val="0"/>
                        </a:spcAft>
                        <a:buClr>
                          <a:srgbClr val="000000"/>
                        </a:buClr>
                        <a:buSzPts val="1400"/>
                        <a:buFont typeface="Arial"/>
                        <a:buNone/>
                      </a:pPr>
                      <a:r>
                        <a:rPr lang="zh-TW" sz="1400" u="none" cap="none" strike="noStrike">
                          <a:solidFill>
                            <a:schemeClr val="lt1"/>
                          </a:solidFill>
                        </a:rPr>
                        <a:t>str</a:t>
                      </a:r>
                      <a:endParaRPr sz="1400" u="none" cap="none" strike="noStrike">
                        <a:solidFill>
                          <a:schemeClr val="lt1"/>
                        </a:solidFill>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zh-TW" sz="1400" u="none" cap="none" strike="noStrike">
                          <a:solidFill>
                            <a:schemeClr val="lt1"/>
                          </a:solidFill>
                        </a:rPr>
                        <a:t>字串</a:t>
                      </a:r>
                      <a:endParaRPr sz="1400" u="none" cap="none" strike="noStrike">
                        <a:solidFill>
                          <a:schemeClr val="lt1"/>
                        </a:solidFill>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zh-TW" sz="1400" u="none" cap="none" strike="noStrike">
                          <a:solidFill>
                            <a:schemeClr val="lt1"/>
                          </a:solidFill>
                        </a:rPr>
                        <a:t>法律條文</a:t>
                      </a:r>
                      <a:endParaRPr sz="1400" u="none" cap="none" strike="noStrike">
                        <a:solidFill>
                          <a:schemeClr val="lt1"/>
                        </a:solidFill>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r h="396200">
                <a:tc>
                  <a:txBody>
                    <a:bodyPr/>
                    <a:lstStyle/>
                    <a:p>
                      <a:pPr indent="0" lvl="0" marL="0" marR="0" rtl="0" algn="ctr">
                        <a:lnSpc>
                          <a:spcPct val="100000"/>
                        </a:lnSpc>
                        <a:spcBef>
                          <a:spcPts val="0"/>
                        </a:spcBef>
                        <a:spcAft>
                          <a:spcPts val="0"/>
                        </a:spcAft>
                        <a:buClr>
                          <a:srgbClr val="000000"/>
                        </a:buClr>
                        <a:buSzPts val="1400"/>
                        <a:buFont typeface="Arial"/>
                        <a:buNone/>
                      </a:pPr>
                      <a:r>
                        <a:rPr lang="zh-TW" sz="1400" u="none" cap="none" strike="noStrike">
                          <a:solidFill>
                            <a:schemeClr val="lt1"/>
                          </a:solidFill>
                        </a:rPr>
                        <a:t>bool</a:t>
                      </a:r>
                      <a:endParaRPr sz="1400" u="none" cap="none" strike="noStrike">
                        <a:solidFill>
                          <a:schemeClr val="lt1"/>
                        </a:solidFill>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zh-TW" sz="1400" u="none" cap="none" strike="noStrike">
                          <a:solidFill>
                            <a:schemeClr val="lt1"/>
                          </a:solidFill>
                        </a:rPr>
                        <a:t>布林值</a:t>
                      </a:r>
                      <a:endParaRPr sz="1400" u="none" cap="none" strike="noStrike">
                        <a:solidFill>
                          <a:schemeClr val="lt1"/>
                        </a:solidFill>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lang="zh-TW" sz="1400" u="none" cap="none" strike="noStrike">
                          <a:solidFill>
                            <a:schemeClr val="lt1"/>
                          </a:solidFill>
                        </a:rPr>
                        <a:t>True&amp;False(成立&amp;不成立)</a:t>
                      </a:r>
                      <a:endParaRPr sz="1400" u="none" cap="none" strike="noStrike">
                        <a:solidFill>
                          <a:schemeClr val="lt1"/>
                        </a:solidFill>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18"/>
          <p:cNvSpPr txBox="1"/>
          <p:nvPr>
            <p:ph type="title"/>
          </p:nvPr>
        </p:nvSpPr>
        <p:spPr>
          <a:xfrm>
            <a:off x="1152175" y="542650"/>
            <a:ext cx="3609900" cy="560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zh-TW" sz="2600"/>
              <a:t>int,float實例：</a:t>
            </a:r>
            <a:endParaRPr sz="2600"/>
          </a:p>
        </p:txBody>
      </p:sp>
      <p:sp>
        <p:nvSpPr>
          <p:cNvPr id="282" name="Google Shape;282;p18"/>
          <p:cNvSpPr txBox="1"/>
          <p:nvPr/>
        </p:nvSpPr>
        <p:spPr>
          <a:xfrm>
            <a:off x="1152175" y="1199150"/>
            <a:ext cx="6972900" cy="13698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400"/>
              <a:buFont typeface="Arial"/>
              <a:buNone/>
            </a:pPr>
            <a:r>
              <a:rPr b="0" i="0" lang="zh-TW" sz="1400" u="none" cap="none" strike="noStrike">
                <a:solidFill>
                  <a:schemeClr val="lt1"/>
                </a:solidFill>
                <a:latin typeface="Lato"/>
                <a:ea typeface="Lato"/>
                <a:cs typeface="Lato"/>
                <a:sym typeface="Lato"/>
              </a:rPr>
              <a:t>如果今日有一判決結果為「相對人於民國一百零六年三月二十一日簽發之本票內載憑票交付聲請人新臺幣陸萬參仟捌佰伍拾貳元，及自民國一百零六年三月二十一日起至清償日止，按年息百分之十六計算之利息得為強制執行。</a:t>
            </a:r>
            <a:endParaRPr b="0" i="0" sz="1400" u="none" cap="none" strike="noStrike">
              <a:solidFill>
                <a:schemeClr val="lt1"/>
              </a:solidFill>
              <a:latin typeface="Lato"/>
              <a:ea typeface="Lato"/>
              <a:cs typeface="Lato"/>
              <a:sym typeface="Lato"/>
            </a:endParaRPr>
          </a:p>
          <a:p>
            <a:pPr indent="0" lvl="0" marL="0" marR="0" rtl="0" algn="l">
              <a:lnSpc>
                <a:spcPct val="150000"/>
              </a:lnSpc>
              <a:spcBef>
                <a:spcPts val="0"/>
              </a:spcBef>
              <a:spcAft>
                <a:spcPts val="0"/>
              </a:spcAft>
              <a:buClr>
                <a:srgbClr val="000000"/>
              </a:buClr>
              <a:buSzPts val="1400"/>
              <a:buFont typeface="Arial"/>
              <a:buNone/>
            </a:pPr>
            <a:r>
              <a:rPr b="0" i="0" lang="zh-TW" sz="1400" u="none" cap="none" strike="noStrike">
                <a:solidFill>
                  <a:schemeClr val="lt1"/>
                </a:solidFill>
                <a:latin typeface="Lato"/>
                <a:ea typeface="Lato"/>
                <a:cs typeface="Lato"/>
                <a:sym typeface="Lato"/>
              </a:rPr>
              <a:t>Q.如果此人在民國一一零年三月二十一日清償完全部，他總共要繳納的金額為多少？</a:t>
            </a:r>
            <a:endParaRPr b="0" i="0" sz="1400" u="none" cap="none" strike="noStrike">
              <a:solidFill>
                <a:schemeClr val="lt1"/>
              </a:solidFill>
              <a:latin typeface="Lato"/>
              <a:ea typeface="Lato"/>
              <a:cs typeface="Lato"/>
              <a:sym typeface="Lato"/>
            </a:endParaRPr>
          </a:p>
        </p:txBody>
      </p:sp>
      <p:pic>
        <p:nvPicPr>
          <p:cNvPr id="283" name="Google Shape;283;p18"/>
          <p:cNvPicPr preferRelativeResize="0"/>
          <p:nvPr/>
        </p:nvPicPr>
        <p:blipFill rotWithShape="1">
          <a:blip r:embed="rId3">
            <a:alphaModFix/>
          </a:blip>
          <a:srcRect b="0" l="0" r="0" t="0"/>
          <a:stretch/>
        </p:blipFill>
        <p:spPr>
          <a:xfrm>
            <a:off x="1449188" y="3390725"/>
            <a:ext cx="6245624" cy="1505275"/>
          </a:xfrm>
          <a:prstGeom prst="rect">
            <a:avLst/>
          </a:prstGeom>
          <a:noFill/>
          <a:ln>
            <a:noFill/>
          </a:ln>
        </p:spPr>
      </p:pic>
      <p:pic>
        <p:nvPicPr>
          <p:cNvPr id="284" name="Google Shape;284;p18"/>
          <p:cNvPicPr preferRelativeResize="0"/>
          <p:nvPr/>
        </p:nvPicPr>
        <p:blipFill rotWithShape="1">
          <a:blip r:embed="rId4">
            <a:alphaModFix/>
          </a:blip>
          <a:srcRect b="0" l="0" r="24545" t="0"/>
          <a:stretch/>
        </p:blipFill>
        <p:spPr>
          <a:xfrm>
            <a:off x="1449200" y="2512725"/>
            <a:ext cx="6245598" cy="7859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2"/>
                                        </p:tgtEl>
                                        <p:attrNameLst>
                                          <p:attrName>style.visibility</p:attrName>
                                        </p:attrNameLst>
                                      </p:cBhvr>
                                      <p:to>
                                        <p:strVal val="visible"/>
                                      </p:to>
                                    </p:set>
                                    <p:animEffect filter="fade" transition="in">
                                      <p:cBhvr>
                                        <p:cTn dur="1100"/>
                                        <p:tgtEl>
                                          <p:spTgt spid="28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4"/>
                                        </p:tgtEl>
                                        <p:attrNameLst>
                                          <p:attrName>style.visibility</p:attrName>
                                        </p:attrNameLst>
                                      </p:cBhvr>
                                      <p:to>
                                        <p:strVal val="visible"/>
                                      </p:to>
                                    </p:set>
                                    <p:animEffect filter="fade" transition="in">
                                      <p:cBhvr>
                                        <p:cTn dur="1000"/>
                                        <p:tgtEl>
                                          <p:spTgt spid="28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3"/>
                                        </p:tgtEl>
                                        <p:attrNameLst>
                                          <p:attrName>style.visibility</p:attrName>
                                        </p:attrNameLst>
                                      </p:cBhvr>
                                      <p:to>
                                        <p:strVal val="visible"/>
                                      </p:to>
                                    </p:set>
                                    <p:animEffect filter="fade" transition="in">
                                      <p:cBhvr>
                                        <p:cTn dur="1000"/>
                                        <p:tgtEl>
                                          <p:spTgt spid="28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19"/>
          <p:cNvSpPr txBox="1"/>
          <p:nvPr>
            <p:ph type="title"/>
          </p:nvPr>
        </p:nvSpPr>
        <p:spPr>
          <a:xfrm>
            <a:off x="1152175" y="542650"/>
            <a:ext cx="3609900" cy="560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zh-TW" sz="2600"/>
              <a:t>str實例：</a:t>
            </a:r>
            <a:endParaRPr sz="2600"/>
          </a:p>
        </p:txBody>
      </p:sp>
      <p:sp>
        <p:nvSpPr>
          <p:cNvPr id="290" name="Google Shape;290;p19"/>
          <p:cNvSpPr txBox="1"/>
          <p:nvPr/>
        </p:nvSpPr>
        <p:spPr>
          <a:xfrm>
            <a:off x="752575" y="1356775"/>
            <a:ext cx="3511800" cy="1293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800"/>
              <a:buFont typeface="Arial"/>
              <a:buNone/>
            </a:pPr>
            <a:r>
              <a:rPr b="0" i="0" lang="zh-TW" sz="1800" u="none" cap="none" strike="noStrike">
                <a:solidFill>
                  <a:schemeClr val="lt1"/>
                </a:solidFill>
                <a:latin typeface="Lato"/>
                <a:ea typeface="Lato"/>
                <a:cs typeface="Lato"/>
                <a:sym typeface="Lato"/>
              </a:rPr>
              <a:t>請到裁判家的網站找一篇判決書並將其完整內容(格式)列印出來</a:t>
            </a:r>
            <a:endParaRPr b="0" i="0" sz="1800" u="none" cap="none" strike="noStrike">
              <a:solidFill>
                <a:schemeClr val="lt1"/>
              </a:solidFill>
              <a:latin typeface="Lato"/>
              <a:ea typeface="Lato"/>
              <a:cs typeface="Lato"/>
              <a:sym typeface="Lato"/>
            </a:endParaRPr>
          </a:p>
          <a:p>
            <a:pPr indent="0" lvl="0" marL="0" marR="0" rtl="0" algn="l">
              <a:lnSpc>
                <a:spcPct val="100000"/>
              </a:lnSpc>
              <a:spcBef>
                <a:spcPts val="0"/>
              </a:spcBef>
              <a:spcAft>
                <a:spcPts val="0"/>
              </a:spcAft>
              <a:buClr>
                <a:srgbClr val="000000"/>
              </a:buClr>
              <a:buSzPts val="1800"/>
              <a:buFont typeface="Arial"/>
              <a:buNone/>
            </a:pPr>
            <a:r>
              <a:rPr b="0" i="0" lang="zh-TW" sz="1800" u="none" cap="none" strike="noStrike">
                <a:solidFill>
                  <a:schemeClr val="lt1"/>
                </a:solidFill>
                <a:latin typeface="Lato"/>
                <a:ea typeface="Lato"/>
                <a:cs typeface="Lato"/>
                <a:sym typeface="Lato"/>
              </a:rPr>
              <a:t>裁判家：</a:t>
            </a:r>
            <a:r>
              <a:rPr b="0" i="0" lang="zh-TW" sz="1800" u="sng" cap="none" strike="noStrike">
                <a:solidFill>
                  <a:schemeClr val="hlink"/>
                </a:solidFill>
                <a:latin typeface="Lato"/>
                <a:ea typeface="Lato"/>
                <a:cs typeface="Lato"/>
                <a:sym typeface="Lato"/>
                <a:hlinkClick r:id="rId3"/>
              </a:rPr>
              <a:t>https://www.lawplus.com.tw</a:t>
            </a:r>
            <a:endParaRPr b="0" i="0" sz="1800" u="none" cap="none" strike="noStrike">
              <a:solidFill>
                <a:schemeClr val="lt1"/>
              </a:solidFill>
              <a:latin typeface="Lato"/>
              <a:ea typeface="Lato"/>
              <a:cs typeface="Lato"/>
              <a:sym typeface="Lato"/>
            </a:endParaRPr>
          </a:p>
        </p:txBody>
      </p:sp>
      <p:pic>
        <p:nvPicPr>
          <p:cNvPr id="291" name="Google Shape;291;p19"/>
          <p:cNvPicPr preferRelativeResize="0"/>
          <p:nvPr/>
        </p:nvPicPr>
        <p:blipFill rotWithShape="1">
          <a:blip r:embed="rId4">
            <a:alphaModFix/>
          </a:blip>
          <a:srcRect b="0" l="0" r="0" t="0"/>
          <a:stretch/>
        </p:blipFill>
        <p:spPr>
          <a:xfrm>
            <a:off x="4264375" y="209200"/>
            <a:ext cx="4680224" cy="4796477"/>
          </a:xfrm>
          <a:prstGeom prst="rect">
            <a:avLst/>
          </a:prstGeom>
          <a:noFill/>
          <a:ln>
            <a:noFill/>
          </a:ln>
        </p:spPr>
      </p:pic>
      <p:sp>
        <p:nvSpPr>
          <p:cNvPr id="292" name="Google Shape;292;p19"/>
          <p:cNvSpPr txBox="1"/>
          <p:nvPr/>
        </p:nvSpPr>
        <p:spPr>
          <a:xfrm>
            <a:off x="826500" y="2774675"/>
            <a:ext cx="3224700" cy="615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zh-TW" sz="1400" u="none" cap="none" strike="noStrike">
                <a:solidFill>
                  <a:schemeClr val="lt1"/>
                </a:solidFill>
                <a:latin typeface="Lato"/>
                <a:ea typeface="Lato"/>
                <a:cs typeface="Lato"/>
                <a:sym typeface="Lato"/>
              </a:rPr>
              <a:t>‘文字 ‘ 或 “文字” ：數值資料(str型態)</a:t>
            </a:r>
            <a:endParaRPr b="0" i="0" sz="1400" u="none" cap="none" strike="noStrike">
              <a:solidFill>
                <a:schemeClr val="lt1"/>
              </a:solidFill>
              <a:latin typeface="Lato"/>
              <a:ea typeface="Lato"/>
              <a:cs typeface="Lato"/>
              <a:sym typeface="Lato"/>
            </a:endParaRPr>
          </a:p>
          <a:p>
            <a:pPr indent="0" lvl="0" marL="0" marR="0" rtl="0" algn="l">
              <a:lnSpc>
                <a:spcPct val="100000"/>
              </a:lnSpc>
              <a:spcBef>
                <a:spcPts val="0"/>
              </a:spcBef>
              <a:spcAft>
                <a:spcPts val="0"/>
              </a:spcAft>
              <a:buClr>
                <a:srgbClr val="000000"/>
              </a:buClr>
              <a:buSzPts val="1400"/>
              <a:buFont typeface="Arial"/>
              <a:buNone/>
            </a:pPr>
            <a:r>
              <a:rPr b="0" i="0" lang="zh-TW" sz="1400" u="none" cap="none" strike="noStrike">
                <a:solidFill>
                  <a:schemeClr val="lt1"/>
                </a:solidFill>
                <a:latin typeface="Lato"/>
                <a:ea typeface="Lato"/>
                <a:cs typeface="Lato"/>
                <a:sym typeface="Lato"/>
              </a:rPr>
              <a:t>“‘ 文字 “‘：格式不會變</a:t>
            </a:r>
            <a:endParaRPr b="0" i="0" sz="1400" u="none" cap="none" strike="noStrike">
              <a:solidFill>
                <a:schemeClr val="lt1"/>
              </a:solidFill>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0"/>
                                        </p:tgtEl>
                                        <p:attrNameLst>
                                          <p:attrName>style.visibility</p:attrName>
                                        </p:attrNameLst>
                                      </p:cBhvr>
                                      <p:to>
                                        <p:strVal val="visible"/>
                                      </p:to>
                                    </p:set>
                                    <p:animEffect filter="fade" transition="in">
                                      <p:cBhvr>
                                        <p:cTn dur="1000"/>
                                        <p:tgtEl>
                                          <p:spTgt spid="29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1"/>
                                        </p:tgtEl>
                                        <p:attrNameLst>
                                          <p:attrName>style.visibility</p:attrName>
                                        </p:attrNameLst>
                                      </p:cBhvr>
                                      <p:to>
                                        <p:strVal val="visible"/>
                                      </p:to>
                                    </p:set>
                                    <p:animEffect filter="fade" transition="in">
                                      <p:cBhvr>
                                        <p:cTn dur="1000"/>
                                        <p:tgtEl>
                                          <p:spTgt spid="29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
          <p:cNvSpPr txBox="1"/>
          <p:nvPr>
            <p:ph type="title"/>
          </p:nvPr>
        </p:nvSpPr>
        <p:spPr>
          <a:xfrm>
            <a:off x="1357250" y="2053000"/>
            <a:ext cx="4587000" cy="1148700"/>
          </a:xfrm>
          <a:prstGeom prst="rect">
            <a:avLst/>
          </a:prstGeom>
          <a:noFill/>
          <a:ln>
            <a:noFill/>
          </a:ln>
        </p:spPr>
        <p:txBody>
          <a:bodyPr anchorCtr="0" anchor="ctr" bIns="91425" lIns="91425" spcFirstLastPara="1" rIns="91425" wrap="square" tIns="91425">
            <a:normAutofit/>
          </a:bodyPr>
          <a:lstStyle/>
          <a:p>
            <a:pPr indent="0" lvl="0" marL="0" rtl="0" algn="l">
              <a:lnSpc>
                <a:spcPct val="100000"/>
              </a:lnSpc>
              <a:spcBef>
                <a:spcPts val="0"/>
              </a:spcBef>
              <a:spcAft>
                <a:spcPts val="0"/>
              </a:spcAft>
              <a:buSzPts val="2800"/>
              <a:buNone/>
            </a:pPr>
            <a:r>
              <a:rPr lang="zh-TW" sz="3200"/>
              <a:t>github註冊</a:t>
            </a:r>
            <a:endParaRPr sz="32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20"/>
          <p:cNvSpPr txBox="1"/>
          <p:nvPr>
            <p:ph type="title"/>
          </p:nvPr>
        </p:nvSpPr>
        <p:spPr>
          <a:xfrm>
            <a:off x="1152175" y="542650"/>
            <a:ext cx="3609900" cy="560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zh-TW" sz="2600"/>
              <a:t>bool實例：</a:t>
            </a:r>
            <a:endParaRPr sz="2600"/>
          </a:p>
        </p:txBody>
      </p:sp>
      <p:sp>
        <p:nvSpPr>
          <p:cNvPr id="298" name="Google Shape;298;p20"/>
          <p:cNvSpPr txBox="1"/>
          <p:nvPr/>
        </p:nvSpPr>
        <p:spPr>
          <a:xfrm>
            <a:off x="1152175" y="1199150"/>
            <a:ext cx="6972900" cy="10467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400"/>
              <a:buFont typeface="Arial"/>
              <a:buNone/>
            </a:pPr>
            <a:r>
              <a:rPr b="0" i="0" lang="zh-TW" sz="1400" u="none" cap="none" strike="noStrike">
                <a:solidFill>
                  <a:schemeClr val="lt1"/>
                </a:solidFill>
                <a:latin typeface="Lato"/>
                <a:ea typeface="Lato"/>
                <a:cs typeface="Lato"/>
                <a:sym typeface="Lato"/>
              </a:rPr>
              <a:t>今日給你一個字串[“有酒駕” , “有酒駕” , ”無酒駕” , “有酒駕” ]，請你用布林值判斷，有酒駕結果將呈現True，無酒駕結果為False。</a:t>
            </a:r>
            <a:endParaRPr b="0" i="0" sz="1400" u="none" cap="none" strike="noStrike">
              <a:solidFill>
                <a:schemeClr val="lt1"/>
              </a:solidFill>
              <a:latin typeface="Lato"/>
              <a:ea typeface="Lato"/>
              <a:cs typeface="Lato"/>
              <a:sym typeface="Lato"/>
            </a:endParaRPr>
          </a:p>
          <a:p>
            <a:pPr indent="0" lvl="0" marL="0" marR="0" rtl="0" algn="l">
              <a:lnSpc>
                <a:spcPct val="150000"/>
              </a:lnSpc>
              <a:spcBef>
                <a:spcPts val="0"/>
              </a:spcBef>
              <a:spcAft>
                <a:spcPts val="0"/>
              </a:spcAft>
              <a:buClr>
                <a:srgbClr val="000000"/>
              </a:buClr>
              <a:buSzPts val="1400"/>
              <a:buFont typeface="Arial"/>
              <a:buNone/>
            </a:pPr>
            <a:r>
              <a:t/>
            </a:r>
            <a:endParaRPr b="0" i="0" sz="1400" u="none" cap="none" strike="noStrike">
              <a:solidFill>
                <a:schemeClr val="lt1"/>
              </a:solidFill>
              <a:latin typeface="Lato"/>
              <a:ea typeface="Lato"/>
              <a:cs typeface="Lato"/>
              <a:sym typeface="Lato"/>
            </a:endParaRPr>
          </a:p>
        </p:txBody>
      </p:sp>
      <p:pic>
        <p:nvPicPr>
          <p:cNvPr id="299" name="Google Shape;299;p20"/>
          <p:cNvPicPr preferRelativeResize="0"/>
          <p:nvPr/>
        </p:nvPicPr>
        <p:blipFill rotWithShape="1">
          <a:blip r:embed="rId3">
            <a:alphaModFix/>
          </a:blip>
          <a:srcRect b="0" l="0" r="0" t="0"/>
          <a:stretch/>
        </p:blipFill>
        <p:spPr>
          <a:xfrm>
            <a:off x="1812800" y="1985000"/>
            <a:ext cx="5290701" cy="28633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8"/>
                                        </p:tgtEl>
                                        <p:attrNameLst>
                                          <p:attrName>style.visibility</p:attrName>
                                        </p:attrNameLst>
                                      </p:cBhvr>
                                      <p:to>
                                        <p:strVal val="visible"/>
                                      </p:to>
                                    </p:set>
                                    <p:animEffect filter="fade" transition="in">
                                      <p:cBhvr>
                                        <p:cTn dur="1000"/>
                                        <p:tgtEl>
                                          <p:spTgt spid="29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21"/>
          <p:cNvSpPr txBox="1"/>
          <p:nvPr/>
        </p:nvSpPr>
        <p:spPr>
          <a:xfrm>
            <a:off x="1161750" y="1685600"/>
            <a:ext cx="6972900" cy="17931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900"/>
              <a:buFont typeface="Arial"/>
              <a:buNone/>
            </a:pPr>
            <a:r>
              <a:rPr b="0" i="0" lang="zh-TW" sz="1900" u="none" cap="none" strike="noStrike">
                <a:solidFill>
                  <a:schemeClr val="lt1"/>
                </a:solidFill>
                <a:latin typeface="Lato"/>
                <a:ea typeface="Lato"/>
                <a:cs typeface="Lato"/>
                <a:sym typeface="Lato"/>
              </a:rPr>
              <a:t>在一行車糾紛中，雙方都有違規，所以雙方皆有過失責任，判決結果為雙方依判賠比例賠償，判賠比例為7:3(被告:原告），而一開始賠償總額為25688元</a:t>
            </a:r>
            <a:endParaRPr b="0" i="0" sz="1900" u="none" cap="none" strike="noStrike">
              <a:solidFill>
                <a:schemeClr val="lt1"/>
              </a:solidFill>
              <a:latin typeface="Lato"/>
              <a:ea typeface="Lato"/>
              <a:cs typeface="Lato"/>
              <a:sym typeface="Lato"/>
            </a:endParaRPr>
          </a:p>
          <a:p>
            <a:pPr indent="0" lvl="0" marL="0" marR="0" rtl="0" algn="l">
              <a:lnSpc>
                <a:spcPct val="150000"/>
              </a:lnSpc>
              <a:spcBef>
                <a:spcPts val="0"/>
              </a:spcBef>
              <a:spcAft>
                <a:spcPts val="0"/>
              </a:spcAft>
              <a:buClr>
                <a:srgbClr val="000000"/>
              </a:buClr>
              <a:buSzPts val="1900"/>
              <a:buFont typeface="Arial"/>
              <a:buNone/>
            </a:pPr>
            <a:r>
              <a:rPr b="0" i="0" lang="zh-TW" sz="1900" u="none" cap="none" strike="noStrike">
                <a:solidFill>
                  <a:schemeClr val="lt1"/>
                </a:solidFill>
                <a:latin typeface="Lato"/>
                <a:ea typeface="Lato"/>
                <a:cs typeface="Lato"/>
                <a:sym typeface="Lato"/>
              </a:rPr>
              <a:t>Q.請將原告及被告個別需分擔的賠償金額算出來？(取整數）</a:t>
            </a:r>
            <a:endParaRPr b="0" i="0" sz="1900" u="none" cap="none" strike="noStrike">
              <a:solidFill>
                <a:schemeClr val="lt1"/>
              </a:solidFill>
              <a:latin typeface="Lato"/>
              <a:ea typeface="Lato"/>
              <a:cs typeface="Lato"/>
              <a:sym typeface="Lato"/>
            </a:endParaRPr>
          </a:p>
        </p:txBody>
      </p:sp>
      <p:sp>
        <p:nvSpPr>
          <p:cNvPr id="305" name="Google Shape;305;p21"/>
          <p:cNvSpPr txBox="1"/>
          <p:nvPr>
            <p:ph type="title"/>
          </p:nvPr>
        </p:nvSpPr>
        <p:spPr>
          <a:xfrm>
            <a:off x="1130025" y="542650"/>
            <a:ext cx="5383800" cy="560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zh-TW" sz="2600"/>
              <a:t>0101-Ｑ1</a:t>
            </a:r>
            <a:r>
              <a:rPr lang="zh-TW" sz="2600"/>
              <a:t>判賠比例金額</a:t>
            </a:r>
            <a:endParaRPr sz="26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4"/>
                                        </p:tgtEl>
                                        <p:attrNameLst>
                                          <p:attrName>style.visibility</p:attrName>
                                        </p:attrNameLst>
                                      </p:cBhvr>
                                      <p:to>
                                        <p:strVal val="visible"/>
                                      </p:to>
                                    </p:set>
                                    <p:animEffect filter="fade" transition="in">
                                      <p:cBhvr>
                                        <p:cTn dur="1000"/>
                                        <p:tgtEl>
                                          <p:spTgt spid="30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22"/>
          <p:cNvSpPr txBox="1"/>
          <p:nvPr>
            <p:ph type="title"/>
          </p:nvPr>
        </p:nvSpPr>
        <p:spPr>
          <a:xfrm>
            <a:off x="1152175" y="542650"/>
            <a:ext cx="3609900" cy="560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zh-TW" sz="2600"/>
              <a:t>0102-Ｑ2</a:t>
            </a:r>
            <a:r>
              <a:rPr lang="zh-TW" sz="2600"/>
              <a:t>：</a:t>
            </a:r>
            <a:endParaRPr sz="2600"/>
          </a:p>
        </p:txBody>
      </p:sp>
      <p:sp>
        <p:nvSpPr>
          <p:cNvPr id="311" name="Google Shape;311;p22"/>
          <p:cNvSpPr txBox="1"/>
          <p:nvPr/>
        </p:nvSpPr>
        <p:spPr>
          <a:xfrm>
            <a:off x="1152175" y="1630325"/>
            <a:ext cx="6924000" cy="2031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500"/>
              <a:buFont typeface="Arial"/>
              <a:buNone/>
            </a:pPr>
            <a:r>
              <a:rPr b="0" i="0" lang="zh-TW" sz="1500" u="none" cap="none" strike="noStrike">
                <a:solidFill>
                  <a:schemeClr val="lt1"/>
                </a:solidFill>
                <a:latin typeface="Lato"/>
                <a:ea typeface="Lato"/>
                <a:cs typeface="Lato"/>
                <a:sym typeface="Lato"/>
              </a:rPr>
              <a:t>被告丁○○應給付原告新台幣壹萬壹仟捌佰零伍元，及自民國九十五年一月十九日起至清償日止按日息萬分之五計算之利息，並自九十五年一月十九日起，延滯第一個月當月給付違約金新台幣壹佰伍拾元，延滯第二個月當月給付違約金新台幣參佰元，延滯第三個月當月給付違約金新台幣肆佰伍拾元，延滯第四個月當月給付違約金新台幣陸佰元，延滯第五個月當月給付違約金新台幣柒佰伍拾元，延滯第六個月當月給付違約金新台幣玖佰元。</a:t>
            </a:r>
            <a:endParaRPr b="0" i="0" sz="1500" u="none" cap="none" strike="noStrike">
              <a:solidFill>
                <a:schemeClr val="lt1"/>
              </a:solidFill>
              <a:latin typeface="Lato"/>
              <a:ea typeface="Lato"/>
              <a:cs typeface="Lato"/>
              <a:sym typeface="Lato"/>
            </a:endParaRPr>
          </a:p>
          <a:p>
            <a:pPr indent="0" lvl="0" marL="0" marR="0" rtl="0" algn="l">
              <a:lnSpc>
                <a:spcPct val="100000"/>
              </a:lnSpc>
              <a:spcBef>
                <a:spcPts val="0"/>
              </a:spcBef>
              <a:spcAft>
                <a:spcPts val="0"/>
              </a:spcAft>
              <a:buClr>
                <a:srgbClr val="000000"/>
              </a:buClr>
              <a:buSzPts val="1500"/>
              <a:buFont typeface="Arial"/>
              <a:buNone/>
            </a:pPr>
            <a:r>
              <a:rPr b="0" i="0" lang="zh-TW" sz="1500" u="none" cap="none" strike="noStrike">
                <a:solidFill>
                  <a:schemeClr val="lt1"/>
                </a:solidFill>
                <a:latin typeface="Lato"/>
                <a:ea typeface="Lato"/>
                <a:cs typeface="Lato"/>
                <a:sym typeface="Lato"/>
              </a:rPr>
              <a:t>Q.丁○○於九十五年三月十九日才清償完債務，請問包括利息和違約金總共償還了多少錢？</a:t>
            </a:r>
            <a:endParaRPr b="0" i="0" sz="1500" u="none" cap="none" strike="noStrike">
              <a:solidFill>
                <a:schemeClr val="lt1"/>
              </a:solidFill>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1"/>
                                        </p:tgtEl>
                                        <p:attrNameLst>
                                          <p:attrName>style.visibility</p:attrName>
                                        </p:attrNameLst>
                                      </p:cBhvr>
                                      <p:to>
                                        <p:strVal val="visible"/>
                                      </p:to>
                                    </p:set>
                                    <p:animEffect filter="fade" transition="in">
                                      <p:cBhvr>
                                        <p:cTn dur="1000"/>
                                        <p:tgtEl>
                                          <p:spTgt spid="31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23"/>
          <p:cNvSpPr txBox="1"/>
          <p:nvPr>
            <p:ph type="title"/>
          </p:nvPr>
        </p:nvSpPr>
        <p:spPr>
          <a:xfrm>
            <a:off x="1152175" y="542650"/>
            <a:ext cx="4033800" cy="560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zh-TW" sz="2600"/>
              <a:t>0103-Q3</a:t>
            </a:r>
            <a:r>
              <a:rPr lang="zh-TW" sz="2600"/>
              <a:t>與使用者的互動</a:t>
            </a:r>
            <a:endParaRPr sz="2600"/>
          </a:p>
        </p:txBody>
      </p:sp>
      <p:sp>
        <p:nvSpPr>
          <p:cNvPr id="317" name="Google Shape;317;p23"/>
          <p:cNvSpPr txBox="1"/>
          <p:nvPr/>
        </p:nvSpPr>
        <p:spPr>
          <a:xfrm>
            <a:off x="1300000" y="1123375"/>
            <a:ext cx="53838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Lato"/>
              <a:ea typeface="Lato"/>
              <a:cs typeface="Lato"/>
              <a:sym typeface="Lato"/>
            </a:endParaRPr>
          </a:p>
        </p:txBody>
      </p:sp>
      <p:sp>
        <p:nvSpPr>
          <p:cNvPr id="318" name="Google Shape;318;p23"/>
          <p:cNvSpPr txBox="1"/>
          <p:nvPr/>
        </p:nvSpPr>
        <p:spPr>
          <a:xfrm>
            <a:off x="1194025" y="1172825"/>
            <a:ext cx="6888600" cy="831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zh-TW" sz="1400" u="none" cap="none" strike="noStrike">
                <a:solidFill>
                  <a:schemeClr val="lt1"/>
                </a:solidFill>
                <a:latin typeface="Lato"/>
                <a:ea typeface="Lato"/>
                <a:cs typeface="Lato"/>
                <a:sym typeface="Lato"/>
              </a:rPr>
              <a:t>在行車糾紛中，會依雙方有無違反交通法規，去判賠償比例</a:t>
            </a:r>
            <a:endParaRPr b="0" i="0" sz="1400" u="none" cap="none" strike="noStrike">
              <a:solidFill>
                <a:schemeClr val="lt1"/>
              </a:solidFill>
              <a:latin typeface="Lato"/>
              <a:ea typeface="Lato"/>
              <a:cs typeface="Lato"/>
              <a:sym typeface="Lato"/>
            </a:endParaRPr>
          </a:p>
          <a:p>
            <a:pPr indent="0" lvl="0" marL="0" marR="0" rtl="0" algn="l">
              <a:lnSpc>
                <a:spcPct val="100000"/>
              </a:lnSpc>
              <a:spcBef>
                <a:spcPts val="0"/>
              </a:spcBef>
              <a:spcAft>
                <a:spcPts val="0"/>
              </a:spcAft>
              <a:buClr>
                <a:srgbClr val="000000"/>
              </a:buClr>
              <a:buSzPts val="1400"/>
              <a:buFont typeface="Arial"/>
              <a:buNone/>
            </a:pPr>
            <a:r>
              <a:rPr b="0" i="0" lang="zh-TW" sz="1400" u="none" cap="none" strike="noStrike">
                <a:solidFill>
                  <a:schemeClr val="lt1"/>
                </a:solidFill>
                <a:latin typeface="Lato"/>
                <a:ea typeface="Lato"/>
                <a:cs typeface="Lato"/>
                <a:sym typeface="Lato"/>
              </a:rPr>
              <a:t>Ｑ.請讓使用者輸入被告闖紅燈、原告闖紅燈、被告原告皆闖紅燈，並顯示出各項判    賠比例（如果使用者沒輸入任何訊息或其他無關語句，請顯示「請輸入有效訊息」)</a:t>
            </a:r>
            <a:endParaRPr b="0" i="0" sz="1400" u="none" cap="none" strike="noStrike">
              <a:solidFill>
                <a:schemeClr val="lt1"/>
              </a:solidFill>
              <a:latin typeface="Lato"/>
              <a:ea typeface="Lato"/>
              <a:cs typeface="Lato"/>
              <a:sym typeface="Lato"/>
            </a:endParaRPr>
          </a:p>
        </p:txBody>
      </p:sp>
      <p:sp>
        <p:nvSpPr>
          <p:cNvPr id="319" name="Google Shape;319;p23"/>
          <p:cNvSpPr txBox="1"/>
          <p:nvPr/>
        </p:nvSpPr>
        <p:spPr>
          <a:xfrm>
            <a:off x="1194025" y="2501100"/>
            <a:ext cx="2932200" cy="14175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800"/>
              <a:buFont typeface="Arial"/>
              <a:buNone/>
            </a:pPr>
            <a:r>
              <a:rPr b="0" i="0" lang="zh-TW" sz="1800" u="none" cap="none" strike="noStrike">
                <a:solidFill>
                  <a:schemeClr val="lt1"/>
                </a:solidFill>
                <a:latin typeface="Lato"/>
                <a:ea typeface="Lato"/>
                <a:cs typeface="Lato"/>
                <a:sym typeface="Lato"/>
              </a:rPr>
              <a:t>輸入：被告闖紅燈</a:t>
            </a:r>
            <a:endParaRPr b="0" i="0" sz="1800" u="none" cap="none" strike="noStrike">
              <a:solidFill>
                <a:schemeClr val="lt1"/>
              </a:solidFill>
              <a:latin typeface="Lato"/>
              <a:ea typeface="Lato"/>
              <a:cs typeface="Lato"/>
              <a:sym typeface="Lato"/>
            </a:endParaRPr>
          </a:p>
          <a:p>
            <a:pPr indent="0" lvl="0" marL="0" marR="0" rtl="0" algn="l">
              <a:lnSpc>
                <a:spcPct val="115000"/>
              </a:lnSpc>
              <a:spcBef>
                <a:spcPts val="0"/>
              </a:spcBef>
              <a:spcAft>
                <a:spcPts val="0"/>
              </a:spcAft>
              <a:buClr>
                <a:srgbClr val="000000"/>
              </a:buClr>
              <a:buSzPts val="1800"/>
              <a:buFont typeface="Arial"/>
              <a:buNone/>
            </a:pPr>
            <a:r>
              <a:rPr b="0" i="0" lang="zh-TW" sz="1800" u="none" cap="none" strike="noStrike">
                <a:solidFill>
                  <a:schemeClr val="lt1"/>
                </a:solidFill>
                <a:latin typeface="Lato"/>
                <a:ea typeface="Lato"/>
                <a:cs typeface="Lato"/>
                <a:sym typeface="Lato"/>
              </a:rPr>
              <a:t>                原告闖紅燈</a:t>
            </a:r>
            <a:endParaRPr b="0" i="0" sz="1800" u="none" cap="none" strike="noStrike">
              <a:solidFill>
                <a:schemeClr val="lt1"/>
              </a:solidFill>
              <a:latin typeface="Lato"/>
              <a:ea typeface="Lato"/>
              <a:cs typeface="Lato"/>
              <a:sym typeface="Lato"/>
            </a:endParaRPr>
          </a:p>
          <a:p>
            <a:pPr indent="0" lvl="0" marL="0" marR="0" rtl="0" algn="l">
              <a:lnSpc>
                <a:spcPct val="115000"/>
              </a:lnSpc>
              <a:spcBef>
                <a:spcPts val="0"/>
              </a:spcBef>
              <a:spcAft>
                <a:spcPts val="0"/>
              </a:spcAft>
              <a:buClr>
                <a:srgbClr val="000000"/>
              </a:buClr>
              <a:buSzPts val="1800"/>
              <a:buFont typeface="Arial"/>
              <a:buNone/>
            </a:pPr>
            <a:r>
              <a:rPr b="0" i="0" lang="zh-TW" sz="1800" u="none" cap="none" strike="noStrike">
                <a:solidFill>
                  <a:schemeClr val="lt1"/>
                </a:solidFill>
                <a:latin typeface="Lato"/>
                <a:ea typeface="Lato"/>
                <a:cs typeface="Lato"/>
                <a:sym typeface="Lato"/>
              </a:rPr>
              <a:t>                被告原告皆闖紅燈</a:t>
            </a:r>
            <a:endParaRPr b="0" i="0" sz="1800" u="none" cap="none" strike="noStrike">
              <a:solidFill>
                <a:schemeClr val="lt1"/>
              </a:solidFill>
              <a:latin typeface="Lato"/>
              <a:ea typeface="Lato"/>
              <a:cs typeface="Lato"/>
              <a:sym typeface="Lato"/>
            </a:endParaRPr>
          </a:p>
          <a:p>
            <a:pPr indent="0" lvl="0" marL="0" marR="0" rtl="0" algn="l">
              <a:lnSpc>
                <a:spcPct val="115000"/>
              </a:lnSpc>
              <a:spcBef>
                <a:spcPts val="0"/>
              </a:spcBef>
              <a:spcAft>
                <a:spcPts val="0"/>
              </a:spcAft>
              <a:buClr>
                <a:srgbClr val="000000"/>
              </a:buClr>
              <a:buSzPts val="1800"/>
              <a:buFont typeface="Arial"/>
              <a:buNone/>
            </a:pPr>
            <a:r>
              <a:rPr b="0" i="0" lang="zh-TW" sz="1800" u="none" cap="none" strike="noStrike">
                <a:solidFill>
                  <a:schemeClr val="lt1"/>
                </a:solidFill>
                <a:latin typeface="Lato"/>
                <a:ea typeface="Lato"/>
                <a:cs typeface="Lato"/>
                <a:sym typeface="Lato"/>
              </a:rPr>
              <a:t>                空白或無關語句</a:t>
            </a:r>
            <a:endParaRPr b="0" i="0" sz="1800" u="none" cap="none" strike="noStrike">
              <a:solidFill>
                <a:schemeClr val="lt1"/>
              </a:solidFill>
              <a:latin typeface="Lato"/>
              <a:ea typeface="Lato"/>
              <a:cs typeface="Lato"/>
              <a:sym typeface="Lato"/>
            </a:endParaRPr>
          </a:p>
        </p:txBody>
      </p:sp>
      <p:sp>
        <p:nvSpPr>
          <p:cNvPr id="320" name="Google Shape;320;p23"/>
          <p:cNvSpPr/>
          <p:nvPr/>
        </p:nvSpPr>
        <p:spPr>
          <a:xfrm>
            <a:off x="3921200" y="3023925"/>
            <a:ext cx="1398900" cy="324900"/>
          </a:xfrm>
          <a:prstGeom prst="rightArrow">
            <a:avLst>
              <a:gd fmla="val 50000" name="adj1"/>
              <a:gd fmla="val 50000" name="adj2"/>
            </a:avLst>
          </a:prstGeom>
          <a:solidFill>
            <a:srgbClr val="E6913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 name="Google Shape;321;p23"/>
          <p:cNvSpPr txBox="1"/>
          <p:nvPr/>
        </p:nvSpPr>
        <p:spPr>
          <a:xfrm>
            <a:off x="5431650" y="2501100"/>
            <a:ext cx="3243000" cy="14175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800"/>
              <a:buFont typeface="Arial"/>
              <a:buNone/>
            </a:pPr>
            <a:r>
              <a:rPr b="0" i="0" lang="zh-TW" sz="1800" u="none" cap="none" strike="noStrike">
                <a:solidFill>
                  <a:schemeClr val="lt1"/>
                </a:solidFill>
                <a:latin typeface="Lato"/>
                <a:ea typeface="Lato"/>
                <a:cs typeface="Lato"/>
                <a:sym typeface="Lato"/>
              </a:rPr>
              <a:t>顯示：被告賠100%</a:t>
            </a:r>
            <a:endParaRPr b="0" i="0" sz="1800" u="none" cap="none" strike="noStrike">
              <a:solidFill>
                <a:schemeClr val="lt1"/>
              </a:solidFill>
              <a:latin typeface="Lato"/>
              <a:ea typeface="Lato"/>
              <a:cs typeface="Lato"/>
              <a:sym typeface="Lato"/>
            </a:endParaRPr>
          </a:p>
          <a:p>
            <a:pPr indent="0" lvl="0" marL="0" marR="0" rtl="0" algn="l">
              <a:lnSpc>
                <a:spcPct val="115000"/>
              </a:lnSpc>
              <a:spcBef>
                <a:spcPts val="0"/>
              </a:spcBef>
              <a:spcAft>
                <a:spcPts val="0"/>
              </a:spcAft>
              <a:buClr>
                <a:srgbClr val="000000"/>
              </a:buClr>
              <a:buSzPts val="1800"/>
              <a:buFont typeface="Arial"/>
              <a:buNone/>
            </a:pPr>
            <a:r>
              <a:rPr b="0" i="0" lang="zh-TW" sz="1800" u="none" cap="none" strike="noStrike">
                <a:solidFill>
                  <a:schemeClr val="lt1"/>
                </a:solidFill>
                <a:latin typeface="Lato"/>
                <a:ea typeface="Lato"/>
                <a:cs typeface="Lato"/>
                <a:sym typeface="Lato"/>
              </a:rPr>
              <a:t>                原告多被告少</a:t>
            </a:r>
            <a:endParaRPr b="0" i="0" sz="1800" u="none" cap="none" strike="noStrike">
              <a:solidFill>
                <a:schemeClr val="lt1"/>
              </a:solidFill>
              <a:latin typeface="Lato"/>
              <a:ea typeface="Lato"/>
              <a:cs typeface="Lato"/>
              <a:sym typeface="Lato"/>
            </a:endParaRPr>
          </a:p>
          <a:p>
            <a:pPr indent="0" lvl="0" marL="0" marR="0" rtl="0" algn="l">
              <a:lnSpc>
                <a:spcPct val="115000"/>
              </a:lnSpc>
              <a:spcBef>
                <a:spcPts val="0"/>
              </a:spcBef>
              <a:spcAft>
                <a:spcPts val="0"/>
              </a:spcAft>
              <a:buClr>
                <a:srgbClr val="000000"/>
              </a:buClr>
              <a:buSzPts val="1800"/>
              <a:buFont typeface="Arial"/>
              <a:buNone/>
            </a:pPr>
            <a:r>
              <a:rPr b="0" i="0" lang="zh-TW" sz="1800" u="none" cap="none" strike="noStrike">
                <a:solidFill>
                  <a:schemeClr val="lt1"/>
                </a:solidFill>
                <a:latin typeface="Lato"/>
                <a:ea typeface="Lato"/>
                <a:cs typeface="Lato"/>
                <a:sym typeface="Lato"/>
              </a:rPr>
              <a:t>                原告50%被告50%</a:t>
            </a:r>
            <a:endParaRPr b="0" i="0" sz="1800" u="none" cap="none" strike="noStrike">
              <a:solidFill>
                <a:schemeClr val="lt1"/>
              </a:solidFill>
              <a:latin typeface="Lato"/>
              <a:ea typeface="Lato"/>
              <a:cs typeface="Lato"/>
              <a:sym typeface="Lato"/>
            </a:endParaRPr>
          </a:p>
          <a:p>
            <a:pPr indent="0" lvl="0" marL="0" marR="0" rtl="0" algn="l">
              <a:lnSpc>
                <a:spcPct val="115000"/>
              </a:lnSpc>
              <a:spcBef>
                <a:spcPts val="0"/>
              </a:spcBef>
              <a:spcAft>
                <a:spcPts val="0"/>
              </a:spcAft>
              <a:buClr>
                <a:srgbClr val="000000"/>
              </a:buClr>
              <a:buSzPts val="1800"/>
              <a:buFont typeface="Arial"/>
              <a:buNone/>
            </a:pPr>
            <a:r>
              <a:rPr b="0" i="0" lang="zh-TW" sz="1800" u="none" cap="none" strike="noStrike">
                <a:solidFill>
                  <a:schemeClr val="lt1"/>
                </a:solidFill>
                <a:latin typeface="Lato"/>
                <a:ea typeface="Lato"/>
                <a:cs typeface="Lato"/>
                <a:sym typeface="Lato"/>
              </a:rPr>
              <a:t>                請填入有效訊息</a:t>
            </a:r>
            <a:endParaRPr b="0" i="0" sz="1800" u="none" cap="none" strike="noStrike">
              <a:solidFill>
                <a:schemeClr val="lt1"/>
              </a:solidFill>
              <a:latin typeface="Lato"/>
              <a:ea typeface="Lato"/>
              <a:cs typeface="Lato"/>
              <a:sym typeface="Lato"/>
            </a:endParaRPr>
          </a:p>
        </p:txBody>
      </p:sp>
      <p:sp>
        <p:nvSpPr>
          <p:cNvPr id="322" name="Google Shape;322;p23"/>
          <p:cNvSpPr txBox="1"/>
          <p:nvPr/>
        </p:nvSpPr>
        <p:spPr>
          <a:xfrm>
            <a:off x="1152175" y="4274475"/>
            <a:ext cx="65847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zh-TW" sz="1400" u="none" cap="none" strike="noStrike">
                <a:solidFill>
                  <a:srgbClr val="F6B26B"/>
                </a:solidFill>
                <a:latin typeface="Lato"/>
                <a:ea typeface="Lato"/>
                <a:cs typeface="Lato"/>
                <a:sym typeface="Lato"/>
              </a:rPr>
              <a:t>提示：需用到input( )和if&amp;else函數</a:t>
            </a:r>
            <a:endParaRPr b="0" i="0" sz="1400" u="none" cap="none" strike="noStrike">
              <a:solidFill>
                <a:srgbClr val="F6B26B"/>
              </a:solidFill>
              <a:latin typeface="Lato"/>
              <a:ea typeface="Lato"/>
              <a:cs typeface="Lato"/>
              <a:sym typeface="Lato"/>
            </a:endParaRPr>
          </a:p>
        </p:txBody>
      </p:sp>
      <p:sp>
        <p:nvSpPr>
          <p:cNvPr id="323" name="Google Shape;323;p23"/>
          <p:cNvSpPr txBox="1"/>
          <p:nvPr/>
        </p:nvSpPr>
        <p:spPr>
          <a:xfrm>
            <a:off x="2020650" y="770100"/>
            <a:ext cx="40695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Lato"/>
              <a:ea typeface="Lato"/>
              <a:cs typeface="Lato"/>
              <a:sym typeface="Lato"/>
            </a:endParaRPr>
          </a:p>
        </p:txBody>
      </p:sp>
      <p:pic>
        <p:nvPicPr>
          <p:cNvPr id="324" name="Google Shape;324;p23"/>
          <p:cNvPicPr preferRelativeResize="0"/>
          <p:nvPr/>
        </p:nvPicPr>
        <p:blipFill rotWithShape="1">
          <a:blip r:embed="rId3">
            <a:alphaModFix/>
          </a:blip>
          <a:srcRect b="0" l="0" r="0" t="0"/>
          <a:stretch/>
        </p:blipFill>
        <p:spPr>
          <a:xfrm>
            <a:off x="4262775" y="4368625"/>
            <a:ext cx="2735275" cy="2378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3"/>
          <p:cNvSpPr txBox="1"/>
          <p:nvPr>
            <p:ph type="title"/>
          </p:nvPr>
        </p:nvSpPr>
        <p:spPr>
          <a:xfrm>
            <a:off x="1152175" y="542650"/>
            <a:ext cx="2649000" cy="560100"/>
          </a:xfrm>
          <a:prstGeom prst="rect">
            <a:avLst/>
          </a:prstGeom>
          <a:noFill/>
          <a:ln>
            <a:noFill/>
          </a:ln>
        </p:spPr>
        <p:txBody>
          <a:bodyPr anchorCtr="0" anchor="t" bIns="91425" lIns="91425" spcFirstLastPara="1" rIns="91425" wrap="square" tIns="91425">
            <a:noAutofit/>
          </a:bodyPr>
          <a:lstStyle/>
          <a:p>
            <a:pPr indent="-393700" lvl="0" marL="457200" rtl="0" algn="l">
              <a:lnSpc>
                <a:spcPct val="100000"/>
              </a:lnSpc>
              <a:spcBef>
                <a:spcPts val="0"/>
              </a:spcBef>
              <a:spcAft>
                <a:spcPts val="0"/>
              </a:spcAft>
              <a:buSzPts val="2600"/>
              <a:buAutoNum type="arabicPeriod"/>
            </a:pPr>
            <a:r>
              <a:rPr lang="zh-TW" sz="2600"/>
              <a:t>github用途</a:t>
            </a:r>
            <a:endParaRPr sz="2600"/>
          </a:p>
        </p:txBody>
      </p:sp>
      <p:sp>
        <p:nvSpPr>
          <p:cNvPr id="147" name="Google Shape;147;p3"/>
          <p:cNvSpPr txBox="1"/>
          <p:nvPr>
            <p:ph idx="1" type="body"/>
          </p:nvPr>
        </p:nvSpPr>
        <p:spPr>
          <a:xfrm>
            <a:off x="1290450" y="1494150"/>
            <a:ext cx="7329300" cy="24159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1200"/>
              </a:spcBef>
              <a:spcAft>
                <a:spcPts val="0"/>
              </a:spcAft>
              <a:buClr>
                <a:srgbClr val="000000"/>
              </a:buClr>
              <a:buSzPts val="1800"/>
              <a:buFont typeface="Arial"/>
              <a:buNone/>
            </a:pPr>
            <a:r>
              <a:rPr lang="zh-TW" sz="1800">
                <a:latin typeface="Arial"/>
                <a:ea typeface="Arial"/>
                <a:cs typeface="Arial"/>
                <a:sym typeface="Arial"/>
              </a:rPr>
              <a:t>Github是一個版本控制系統的平台，平台額外提供了</a:t>
            </a:r>
            <a:r>
              <a:rPr lang="zh-TW" sz="1800">
                <a:solidFill>
                  <a:srgbClr val="F6B26B"/>
                </a:solidFill>
                <a:latin typeface="Arial"/>
                <a:ea typeface="Arial"/>
                <a:cs typeface="Arial"/>
                <a:sym typeface="Arial"/>
              </a:rPr>
              <a:t>網存空間</a:t>
            </a:r>
            <a:r>
              <a:rPr lang="zh-TW" sz="1800">
                <a:latin typeface="Arial"/>
                <a:ea typeface="Arial"/>
                <a:cs typeface="Arial"/>
                <a:sym typeface="Arial"/>
              </a:rPr>
              <a:t>，容易看懂的網頁介面!在裡面可以上傳自己所做的專案或與他人協作的專案。</a:t>
            </a:r>
            <a:endParaRPr sz="1800">
              <a:latin typeface="Arial"/>
              <a:ea typeface="Arial"/>
              <a:cs typeface="Arial"/>
              <a:sym typeface="Arial"/>
            </a:endParaRPr>
          </a:p>
          <a:p>
            <a:pPr indent="0" lvl="0" marL="0" rtl="0" algn="l">
              <a:lnSpc>
                <a:spcPct val="115000"/>
              </a:lnSpc>
              <a:spcBef>
                <a:spcPts val="1200"/>
              </a:spcBef>
              <a:spcAft>
                <a:spcPts val="0"/>
              </a:spcAft>
              <a:buClr>
                <a:srgbClr val="000000"/>
              </a:buClr>
              <a:buSzPts val="1800"/>
              <a:buFont typeface="Arial"/>
              <a:buNone/>
            </a:pPr>
            <a:r>
              <a:rPr lang="zh-TW" sz="1800">
                <a:latin typeface="Arial"/>
                <a:ea typeface="Arial"/>
                <a:cs typeface="Arial"/>
                <a:sym typeface="Arial"/>
              </a:rPr>
              <a:t>而github也是</a:t>
            </a:r>
            <a:r>
              <a:rPr lang="zh-TW" sz="1800">
                <a:solidFill>
                  <a:srgbClr val="F6B26B"/>
                </a:solidFill>
                <a:latin typeface="Arial"/>
                <a:ea typeface="Arial"/>
                <a:cs typeface="Arial"/>
                <a:sym typeface="Arial"/>
              </a:rPr>
              <a:t>社交平台</a:t>
            </a:r>
            <a:r>
              <a:rPr lang="zh-TW" sz="1800">
                <a:latin typeface="Arial"/>
                <a:ea typeface="Arial"/>
                <a:cs typeface="Arial"/>
                <a:sym typeface="Arial"/>
              </a:rPr>
              <a:t>(network)，將對程式設計有興趣的人聚集在一起！</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4"/>
          <p:cNvSpPr txBox="1"/>
          <p:nvPr>
            <p:ph type="title"/>
          </p:nvPr>
        </p:nvSpPr>
        <p:spPr>
          <a:xfrm>
            <a:off x="1129450" y="558300"/>
            <a:ext cx="2649000" cy="585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zh-TW" sz="2600"/>
              <a:t>2.  github註冊</a:t>
            </a:r>
            <a:endParaRPr sz="2600"/>
          </a:p>
        </p:txBody>
      </p:sp>
      <p:sp>
        <p:nvSpPr>
          <p:cNvPr id="153" name="Google Shape;153;p4"/>
          <p:cNvSpPr txBox="1"/>
          <p:nvPr/>
        </p:nvSpPr>
        <p:spPr>
          <a:xfrm>
            <a:off x="1076800" y="1550075"/>
            <a:ext cx="2303400" cy="10005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1200"/>
              </a:spcBef>
              <a:spcAft>
                <a:spcPts val="0"/>
              </a:spcAft>
              <a:buClr>
                <a:srgbClr val="000000"/>
              </a:buClr>
              <a:buSzPts val="2000"/>
              <a:buFont typeface="Arial"/>
              <a:buNone/>
            </a:pPr>
            <a:r>
              <a:rPr b="0" i="0" lang="zh-TW" sz="2000" u="none" cap="none" strike="noStrike">
                <a:solidFill>
                  <a:schemeClr val="lt1"/>
                </a:solidFill>
                <a:latin typeface="Arial"/>
                <a:ea typeface="Arial"/>
                <a:cs typeface="Arial"/>
                <a:sym typeface="Arial"/>
              </a:rPr>
              <a:t>搜尋github  或  </a:t>
            </a:r>
            <a:endParaRPr b="0" i="0" sz="2000" u="none" cap="none" strike="noStrike">
              <a:solidFill>
                <a:schemeClr val="lt1"/>
              </a:solidFill>
              <a:latin typeface="Arial"/>
              <a:ea typeface="Arial"/>
              <a:cs typeface="Arial"/>
              <a:sym typeface="Arial"/>
            </a:endParaRPr>
          </a:p>
          <a:p>
            <a:pPr indent="0" lvl="0" marL="0" marR="0" rtl="0" algn="l">
              <a:lnSpc>
                <a:spcPct val="115000"/>
              </a:lnSpc>
              <a:spcBef>
                <a:spcPts val="1200"/>
              </a:spcBef>
              <a:spcAft>
                <a:spcPts val="0"/>
              </a:spcAft>
              <a:buClr>
                <a:srgbClr val="000000"/>
              </a:buClr>
              <a:buSzPts val="1800"/>
              <a:buFont typeface="Arial"/>
              <a:buNone/>
            </a:pPr>
            <a:r>
              <a:rPr b="0" i="0" lang="zh-TW" sz="2000" u="sng" cap="none" strike="noStrike">
                <a:solidFill>
                  <a:schemeClr val="lt1"/>
                </a:solidFill>
                <a:latin typeface="Arial"/>
                <a:ea typeface="Arial"/>
                <a:cs typeface="Arial"/>
                <a:sym typeface="Arial"/>
                <a:hlinkClick r:id="rId3">
                  <a:extLst>
                    <a:ext uri="{A12FA001-AC4F-418D-AE19-62706E023703}">
                      <ahyp:hlinkClr val="tx"/>
                    </a:ext>
                  </a:extLst>
                </a:hlinkClick>
              </a:rPr>
              <a:t>https://github.com</a:t>
            </a:r>
            <a:endParaRPr b="0" i="0" sz="1600" u="none" cap="none" strike="noStrike">
              <a:solidFill>
                <a:schemeClr val="lt1"/>
              </a:solidFill>
              <a:latin typeface="Lato"/>
              <a:ea typeface="Lato"/>
              <a:cs typeface="Lato"/>
              <a:sym typeface="Lato"/>
            </a:endParaRPr>
          </a:p>
        </p:txBody>
      </p:sp>
      <p:pic>
        <p:nvPicPr>
          <p:cNvPr id="154" name="Google Shape;154;p4"/>
          <p:cNvPicPr preferRelativeResize="0"/>
          <p:nvPr/>
        </p:nvPicPr>
        <p:blipFill rotWithShape="1">
          <a:blip r:embed="rId4">
            <a:alphaModFix/>
          </a:blip>
          <a:srcRect b="0" l="5766" r="5357" t="0"/>
          <a:stretch/>
        </p:blipFill>
        <p:spPr>
          <a:xfrm>
            <a:off x="3405450" y="966675"/>
            <a:ext cx="5539149" cy="3959076"/>
          </a:xfrm>
          <a:prstGeom prst="rect">
            <a:avLst/>
          </a:prstGeom>
          <a:noFill/>
          <a:ln>
            <a:noFill/>
          </a:ln>
        </p:spPr>
      </p:pic>
      <p:sp>
        <p:nvSpPr>
          <p:cNvPr id="155" name="Google Shape;155;p4"/>
          <p:cNvSpPr txBox="1"/>
          <p:nvPr/>
        </p:nvSpPr>
        <p:spPr>
          <a:xfrm>
            <a:off x="3440775" y="3128650"/>
            <a:ext cx="1861800" cy="615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zh-TW" sz="1400" u="none" cap="none" strike="noStrike">
                <a:solidFill>
                  <a:srgbClr val="FF0000"/>
                </a:solidFill>
                <a:latin typeface="Arial"/>
                <a:ea typeface="Arial"/>
                <a:cs typeface="Arial"/>
                <a:sym typeface="Arial"/>
              </a:rPr>
              <a:t>輸入自己的e-mail</a:t>
            </a:r>
            <a:endParaRPr b="0" i="0" sz="1400" u="none" cap="none" strike="noStrike">
              <a:solidFill>
                <a:srgbClr val="FF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0000"/>
              </a:solidFill>
              <a:latin typeface="Arial"/>
              <a:ea typeface="Arial"/>
              <a:cs typeface="Arial"/>
              <a:sym typeface="Arial"/>
            </a:endParaRPr>
          </a:p>
        </p:txBody>
      </p:sp>
      <p:sp>
        <p:nvSpPr>
          <p:cNvPr id="156" name="Google Shape;156;p4"/>
          <p:cNvSpPr/>
          <p:nvPr/>
        </p:nvSpPr>
        <p:spPr>
          <a:xfrm>
            <a:off x="3506250" y="3128650"/>
            <a:ext cx="2303400" cy="4155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5"/>
          <p:cNvSpPr txBox="1"/>
          <p:nvPr>
            <p:ph type="title"/>
          </p:nvPr>
        </p:nvSpPr>
        <p:spPr>
          <a:xfrm>
            <a:off x="1129450" y="558300"/>
            <a:ext cx="2649000" cy="585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zh-TW" sz="2600"/>
              <a:t>2.  github註冊</a:t>
            </a:r>
            <a:endParaRPr sz="2600"/>
          </a:p>
        </p:txBody>
      </p:sp>
      <p:pic>
        <p:nvPicPr>
          <p:cNvPr id="162" name="Google Shape;162;p5"/>
          <p:cNvPicPr preferRelativeResize="0"/>
          <p:nvPr/>
        </p:nvPicPr>
        <p:blipFill rotWithShape="1">
          <a:blip r:embed="rId3">
            <a:alphaModFix/>
          </a:blip>
          <a:srcRect b="2415" l="26589" r="36803" t="24819"/>
          <a:stretch/>
        </p:blipFill>
        <p:spPr>
          <a:xfrm>
            <a:off x="1179900" y="1349450"/>
            <a:ext cx="3346898" cy="3297425"/>
          </a:xfrm>
          <a:prstGeom prst="rect">
            <a:avLst/>
          </a:prstGeom>
          <a:noFill/>
          <a:ln>
            <a:noFill/>
          </a:ln>
        </p:spPr>
      </p:pic>
      <p:pic>
        <p:nvPicPr>
          <p:cNvPr id="163" name="Google Shape;163;p5"/>
          <p:cNvPicPr preferRelativeResize="0"/>
          <p:nvPr/>
        </p:nvPicPr>
        <p:blipFill rotWithShape="1">
          <a:blip r:embed="rId4">
            <a:alphaModFix/>
          </a:blip>
          <a:srcRect b="0" l="1448" r="0" t="0"/>
          <a:stretch/>
        </p:blipFill>
        <p:spPr>
          <a:xfrm>
            <a:off x="4601000" y="2218425"/>
            <a:ext cx="4244176" cy="1758625"/>
          </a:xfrm>
          <a:prstGeom prst="rect">
            <a:avLst/>
          </a:prstGeom>
          <a:noFill/>
          <a:ln>
            <a:noFill/>
          </a:ln>
        </p:spPr>
      </p:pic>
      <p:sp>
        <p:nvSpPr>
          <p:cNvPr id="164" name="Google Shape;164;p5"/>
          <p:cNvSpPr/>
          <p:nvPr/>
        </p:nvSpPr>
        <p:spPr>
          <a:xfrm>
            <a:off x="1389725" y="2041250"/>
            <a:ext cx="1636500" cy="233700"/>
          </a:xfrm>
          <a:prstGeom prst="rect">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 name="Google Shape;165;p5"/>
          <p:cNvSpPr/>
          <p:nvPr/>
        </p:nvSpPr>
        <p:spPr>
          <a:xfrm>
            <a:off x="1389725" y="2621200"/>
            <a:ext cx="1320600" cy="181800"/>
          </a:xfrm>
          <a:prstGeom prst="rect">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 name="Google Shape;166;p5"/>
          <p:cNvSpPr/>
          <p:nvPr/>
        </p:nvSpPr>
        <p:spPr>
          <a:xfrm>
            <a:off x="1389725" y="3149250"/>
            <a:ext cx="796500" cy="233700"/>
          </a:xfrm>
          <a:prstGeom prst="rect">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5"/>
          <p:cNvSpPr txBox="1"/>
          <p:nvPr/>
        </p:nvSpPr>
        <p:spPr>
          <a:xfrm>
            <a:off x="1354400" y="1958000"/>
            <a:ext cx="12816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zh-TW" sz="1400" u="none" cap="none" strike="noStrike">
                <a:solidFill>
                  <a:srgbClr val="FF0000"/>
                </a:solidFill>
                <a:latin typeface="Arial"/>
                <a:ea typeface="Arial"/>
                <a:cs typeface="Arial"/>
                <a:sym typeface="Arial"/>
              </a:rPr>
              <a:t>email</a:t>
            </a:r>
            <a:endParaRPr b="0" i="0" sz="1400" u="none" cap="none" strike="noStrike">
              <a:solidFill>
                <a:srgbClr val="FF0000"/>
              </a:solidFill>
              <a:latin typeface="Arial"/>
              <a:ea typeface="Arial"/>
              <a:cs typeface="Arial"/>
              <a:sym typeface="Arial"/>
            </a:endParaRPr>
          </a:p>
        </p:txBody>
      </p:sp>
      <p:sp>
        <p:nvSpPr>
          <p:cNvPr id="168" name="Google Shape;168;p5"/>
          <p:cNvSpPr txBox="1"/>
          <p:nvPr/>
        </p:nvSpPr>
        <p:spPr>
          <a:xfrm>
            <a:off x="1389725" y="2512000"/>
            <a:ext cx="10737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zh-TW" sz="1400" u="none" cap="none" strike="noStrike">
                <a:solidFill>
                  <a:srgbClr val="FF0000"/>
                </a:solidFill>
                <a:latin typeface="Arial"/>
                <a:ea typeface="Arial"/>
                <a:cs typeface="Arial"/>
                <a:sym typeface="Arial"/>
              </a:rPr>
              <a:t>密碼</a:t>
            </a:r>
            <a:endParaRPr b="0" i="0" sz="1400" u="none" cap="none" strike="noStrike">
              <a:solidFill>
                <a:srgbClr val="FF0000"/>
              </a:solidFill>
              <a:latin typeface="Arial"/>
              <a:ea typeface="Arial"/>
              <a:cs typeface="Arial"/>
              <a:sym typeface="Arial"/>
            </a:endParaRPr>
          </a:p>
        </p:txBody>
      </p:sp>
      <p:sp>
        <p:nvSpPr>
          <p:cNvPr id="169" name="Google Shape;169;p5"/>
          <p:cNvSpPr txBox="1"/>
          <p:nvPr/>
        </p:nvSpPr>
        <p:spPr>
          <a:xfrm>
            <a:off x="1389725" y="3066000"/>
            <a:ext cx="6669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zh-TW" sz="1400" u="none" cap="none" strike="noStrike">
                <a:solidFill>
                  <a:srgbClr val="FF0000"/>
                </a:solidFill>
                <a:latin typeface="Arial"/>
                <a:ea typeface="Arial"/>
                <a:cs typeface="Arial"/>
                <a:sym typeface="Arial"/>
              </a:rPr>
              <a:t>暱稱</a:t>
            </a:r>
            <a:endParaRPr b="0" i="0" sz="1400" u="none" cap="none" strike="noStrike">
              <a:solidFill>
                <a:srgbClr val="FF0000"/>
              </a:solidFill>
              <a:latin typeface="Arial"/>
              <a:ea typeface="Arial"/>
              <a:cs typeface="Arial"/>
              <a:sym typeface="Arial"/>
            </a:endParaRPr>
          </a:p>
        </p:txBody>
      </p:sp>
      <p:sp>
        <p:nvSpPr>
          <p:cNvPr id="170" name="Google Shape;170;p5"/>
          <p:cNvSpPr txBox="1"/>
          <p:nvPr/>
        </p:nvSpPr>
        <p:spPr>
          <a:xfrm>
            <a:off x="4601000" y="1768050"/>
            <a:ext cx="37407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zh-TW" sz="1400" u="none" cap="none" strike="noStrike">
                <a:solidFill>
                  <a:schemeClr val="lt1"/>
                </a:solidFill>
                <a:latin typeface="Arial"/>
                <a:ea typeface="Arial"/>
                <a:cs typeface="Arial"/>
                <a:sym typeface="Arial"/>
              </a:rPr>
              <a:t>信箱認證：</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pic>
        <p:nvPicPr>
          <p:cNvPr id="175" name="Google Shape;175;p6"/>
          <p:cNvPicPr preferRelativeResize="0"/>
          <p:nvPr/>
        </p:nvPicPr>
        <p:blipFill rotWithShape="1">
          <a:blip r:embed="rId3">
            <a:alphaModFix/>
          </a:blip>
          <a:srcRect b="25860" l="0" r="0" t="0"/>
          <a:stretch/>
        </p:blipFill>
        <p:spPr>
          <a:xfrm>
            <a:off x="424325" y="1433550"/>
            <a:ext cx="8365998" cy="3450524"/>
          </a:xfrm>
          <a:prstGeom prst="rect">
            <a:avLst/>
          </a:prstGeom>
          <a:noFill/>
          <a:ln>
            <a:noFill/>
          </a:ln>
        </p:spPr>
      </p:pic>
      <p:sp>
        <p:nvSpPr>
          <p:cNvPr id="176" name="Google Shape;176;p6"/>
          <p:cNvSpPr txBox="1"/>
          <p:nvPr>
            <p:ph type="title"/>
          </p:nvPr>
        </p:nvSpPr>
        <p:spPr>
          <a:xfrm>
            <a:off x="1129450" y="558300"/>
            <a:ext cx="3102600" cy="585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zh-TW" sz="2600"/>
              <a:t>3.  github介面介紹</a:t>
            </a:r>
            <a:endParaRPr sz="2600"/>
          </a:p>
        </p:txBody>
      </p:sp>
      <p:sp>
        <p:nvSpPr>
          <p:cNvPr id="177" name="Google Shape;177;p6"/>
          <p:cNvSpPr/>
          <p:nvPr/>
        </p:nvSpPr>
        <p:spPr>
          <a:xfrm>
            <a:off x="488375" y="1875550"/>
            <a:ext cx="1645200" cy="13248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 name="Google Shape;178;p6"/>
          <p:cNvSpPr/>
          <p:nvPr/>
        </p:nvSpPr>
        <p:spPr>
          <a:xfrm>
            <a:off x="7759125" y="1805150"/>
            <a:ext cx="537000" cy="1554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79" name="Google Shape;179;p6"/>
          <p:cNvCxnSpPr/>
          <p:nvPr/>
        </p:nvCxnSpPr>
        <p:spPr>
          <a:xfrm>
            <a:off x="2133575" y="2537950"/>
            <a:ext cx="977700" cy="228000"/>
          </a:xfrm>
          <a:prstGeom prst="straightConnector1">
            <a:avLst/>
          </a:prstGeom>
          <a:noFill/>
          <a:ln cap="flat" cmpd="sng" w="19050">
            <a:solidFill>
              <a:srgbClr val="FF0000"/>
            </a:solidFill>
            <a:prstDash val="solid"/>
            <a:round/>
            <a:headEnd len="sm" w="sm" type="none"/>
            <a:tailEnd len="sm" w="sm" type="none"/>
          </a:ln>
        </p:spPr>
      </p:cxnSp>
      <p:sp>
        <p:nvSpPr>
          <p:cNvPr id="180" name="Google Shape;180;p6"/>
          <p:cNvSpPr txBox="1"/>
          <p:nvPr/>
        </p:nvSpPr>
        <p:spPr>
          <a:xfrm>
            <a:off x="3054700" y="2589375"/>
            <a:ext cx="24234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zh-TW" sz="1400" u="none" cap="none" strike="noStrike">
                <a:solidFill>
                  <a:srgbClr val="FF0000"/>
                </a:solidFill>
                <a:latin typeface="Arial"/>
                <a:ea typeface="Arial"/>
                <a:cs typeface="Arial"/>
                <a:sym typeface="Arial"/>
              </a:rPr>
              <a:t>自己與其他人共用的repo</a:t>
            </a:r>
            <a:endParaRPr b="0" i="0" sz="1400" u="none" cap="none" strike="noStrike">
              <a:solidFill>
                <a:srgbClr val="FF0000"/>
              </a:solidFill>
              <a:latin typeface="Arial"/>
              <a:ea typeface="Arial"/>
              <a:cs typeface="Arial"/>
              <a:sym typeface="Arial"/>
            </a:endParaRPr>
          </a:p>
        </p:txBody>
      </p:sp>
      <p:cxnSp>
        <p:nvCxnSpPr>
          <p:cNvPr id="181" name="Google Shape;181;p6"/>
          <p:cNvCxnSpPr/>
          <p:nvPr/>
        </p:nvCxnSpPr>
        <p:spPr>
          <a:xfrm flipH="1">
            <a:off x="6324825" y="1875550"/>
            <a:ext cx="1434300" cy="1144500"/>
          </a:xfrm>
          <a:prstGeom prst="straightConnector1">
            <a:avLst/>
          </a:prstGeom>
          <a:noFill/>
          <a:ln cap="flat" cmpd="sng" w="19050">
            <a:solidFill>
              <a:srgbClr val="FF0000"/>
            </a:solidFill>
            <a:prstDash val="solid"/>
            <a:round/>
            <a:headEnd len="sm" w="sm" type="none"/>
            <a:tailEnd len="sm" w="sm" type="none"/>
          </a:ln>
        </p:spPr>
      </p:cxnSp>
      <p:sp>
        <p:nvSpPr>
          <p:cNvPr id="182" name="Google Shape;182;p6"/>
          <p:cNvSpPr txBox="1"/>
          <p:nvPr/>
        </p:nvSpPr>
        <p:spPr>
          <a:xfrm>
            <a:off x="4993475" y="2828850"/>
            <a:ext cx="14343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zh-TW" sz="1400" u="none" cap="none" strike="noStrike">
                <a:solidFill>
                  <a:srgbClr val="FF0000"/>
                </a:solidFill>
                <a:latin typeface="Arial"/>
                <a:ea typeface="Arial"/>
                <a:cs typeface="Arial"/>
                <a:sym typeface="Arial"/>
              </a:rPr>
              <a:t>個人github頁面</a:t>
            </a:r>
            <a:endParaRPr b="0" i="0" sz="1400" u="none" cap="none" strike="noStrike">
              <a:solidFill>
                <a:srgbClr val="FF0000"/>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7"/>
          <p:cNvSpPr txBox="1"/>
          <p:nvPr>
            <p:ph type="title"/>
          </p:nvPr>
        </p:nvSpPr>
        <p:spPr>
          <a:xfrm>
            <a:off x="1128650" y="2053000"/>
            <a:ext cx="4587000" cy="1148700"/>
          </a:xfrm>
          <a:prstGeom prst="rect">
            <a:avLst/>
          </a:prstGeom>
          <a:noFill/>
          <a:ln>
            <a:noFill/>
          </a:ln>
        </p:spPr>
        <p:txBody>
          <a:bodyPr anchorCtr="0" anchor="ctr" bIns="91425" lIns="91425" spcFirstLastPara="1" rIns="91425" wrap="square" tIns="91425">
            <a:normAutofit/>
          </a:bodyPr>
          <a:lstStyle/>
          <a:p>
            <a:pPr indent="0" lvl="0" marL="0" rtl="0" algn="l">
              <a:lnSpc>
                <a:spcPct val="100000"/>
              </a:lnSpc>
              <a:spcBef>
                <a:spcPts val="0"/>
              </a:spcBef>
              <a:spcAft>
                <a:spcPts val="0"/>
              </a:spcAft>
              <a:buSzPts val="2800"/>
              <a:buNone/>
            </a:pPr>
            <a:r>
              <a:rPr lang="zh-TW" sz="3200"/>
              <a:t>anacoda 安裝</a:t>
            </a:r>
            <a:endParaRPr sz="32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8"/>
          <p:cNvSpPr txBox="1"/>
          <p:nvPr>
            <p:ph type="title"/>
          </p:nvPr>
        </p:nvSpPr>
        <p:spPr>
          <a:xfrm>
            <a:off x="1152175" y="542650"/>
            <a:ext cx="3002100" cy="560100"/>
          </a:xfrm>
          <a:prstGeom prst="rect">
            <a:avLst/>
          </a:prstGeom>
          <a:noFill/>
          <a:ln>
            <a:noFill/>
          </a:ln>
        </p:spPr>
        <p:txBody>
          <a:bodyPr anchorCtr="0" anchor="t" bIns="91425" lIns="91425" spcFirstLastPara="1" rIns="91425" wrap="square" tIns="91425">
            <a:noAutofit/>
          </a:bodyPr>
          <a:lstStyle/>
          <a:p>
            <a:pPr indent="-393700" lvl="0" marL="457200" rtl="0" algn="l">
              <a:lnSpc>
                <a:spcPct val="100000"/>
              </a:lnSpc>
              <a:spcBef>
                <a:spcPts val="0"/>
              </a:spcBef>
              <a:spcAft>
                <a:spcPts val="0"/>
              </a:spcAft>
              <a:buSzPts val="2600"/>
              <a:buAutoNum type="arabicPeriod"/>
            </a:pPr>
            <a:r>
              <a:rPr lang="zh-TW" sz="2600"/>
              <a:t>anacoda 安裝</a:t>
            </a:r>
            <a:endParaRPr sz="2600"/>
          </a:p>
        </p:txBody>
      </p:sp>
      <p:pic>
        <p:nvPicPr>
          <p:cNvPr id="193" name="Google Shape;193;p8"/>
          <p:cNvPicPr preferRelativeResize="0"/>
          <p:nvPr/>
        </p:nvPicPr>
        <p:blipFill rotWithShape="1">
          <a:blip r:embed="rId3">
            <a:alphaModFix/>
          </a:blip>
          <a:srcRect b="5800" l="3478" r="3244" t="0"/>
          <a:stretch/>
        </p:blipFill>
        <p:spPr>
          <a:xfrm>
            <a:off x="1735300" y="1392425"/>
            <a:ext cx="5744051" cy="3503799"/>
          </a:xfrm>
          <a:prstGeom prst="rect">
            <a:avLst/>
          </a:prstGeom>
          <a:noFill/>
          <a:ln>
            <a:noFill/>
          </a:ln>
        </p:spPr>
      </p:pic>
      <p:sp>
        <p:nvSpPr>
          <p:cNvPr id="194" name="Google Shape;194;p8"/>
          <p:cNvSpPr txBox="1"/>
          <p:nvPr/>
        </p:nvSpPr>
        <p:spPr>
          <a:xfrm>
            <a:off x="1614025" y="1009300"/>
            <a:ext cx="5079900" cy="461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800"/>
              <a:buFont typeface="Arial"/>
              <a:buNone/>
            </a:pPr>
            <a:r>
              <a:rPr b="0" i="0" lang="zh-TW" sz="1800" u="none" cap="none" strike="noStrike">
                <a:solidFill>
                  <a:schemeClr val="lt1"/>
                </a:solidFill>
                <a:latin typeface="Arial"/>
                <a:ea typeface="Arial"/>
                <a:cs typeface="Arial"/>
                <a:sym typeface="Arial"/>
              </a:rPr>
              <a:t>搜尋anacoda 或 </a:t>
            </a:r>
            <a:r>
              <a:rPr b="0" i="0" lang="zh-TW" sz="1800" u="sng" cap="none" strike="noStrike">
                <a:solidFill>
                  <a:schemeClr val="hlink"/>
                </a:solidFill>
                <a:latin typeface="Arial"/>
                <a:ea typeface="Arial"/>
                <a:cs typeface="Arial"/>
                <a:sym typeface="Arial"/>
                <a:hlinkClick r:id="rId4"/>
              </a:rPr>
              <a:t>https://www.anaconda.com</a:t>
            </a:r>
            <a:endParaRPr b="0" i="0" sz="1400" u="none" cap="none" strike="noStrike">
              <a:solidFill>
                <a:schemeClr val="lt1"/>
              </a:solidFill>
              <a:latin typeface="Lato"/>
              <a:ea typeface="Lato"/>
              <a:cs typeface="Lato"/>
              <a:sym typeface="Lato"/>
            </a:endParaRPr>
          </a:p>
        </p:txBody>
      </p:sp>
      <p:sp>
        <p:nvSpPr>
          <p:cNvPr id="195" name="Google Shape;195;p8"/>
          <p:cNvSpPr/>
          <p:nvPr/>
        </p:nvSpPr>
        <p:spPr>
          <a:xfrm>
            <a:off x="3816925" y="4507925"/>
            <a:ext cx="1542475" cy="190500"/>
          </a:xfrm>
          <a:prstGeom prst="flowChartProcess">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 name="Google Shape;196;p8"/>
          <p:cNvSpPr/>
          <p:nvPr/>
        </p:nvSpPr>
        <p:spPr>
          <a:xfrm>
            <a:off x="5449750" y="4507925"/>
            <a:ext cx="916200" cy="190500"/>
          </a:xfrm>
          <a:prstGeom prst="rightArrow">
            <a:avLst>
              <a:gd fmla="val 50000" name="adj1"/>
              <a:gd fmla="val 50000" name="adj2"/>
            </a:avLst>
          </a:prstGeom>
          <a:solidFill>
            <a:srgbClr val="FF0000"/>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 name="Google Shape;197;p8"/>
          <p:cNvSpPr txBox="1"/>
          <p:nvPr/>
        </p:nvSpPr>
        <p:spPr>
          <a:xfrm>
            <a:off x="6351050" y="4403075"/>
            <a:ext cx="5628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zh-TW" sz="1400" u="none" cap="none" strike="noStrike">
                <a:solidFill>
                  <a:srgbClr val="000000"/>
                </a:solidFill>
                <a:latin typeface="Arial"/>
                <a:ea typeface="Arial"/>
                <a:cs typeface="Arial"/>
                <a:sym typeface="Arial"/>
              </a:rPr>
              <a:t>點選</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9"/>
          <p:cNvSpPr txBox="1"/>
          <p:nvPr>
            <p:ph type="title"/>
          </p:nvPr>
        </p:nvSpPr>
        <p:spPr>
          <a:xfrm>
            <a:off x="1152175" y="542650"/>
            <a:ext cx="3002100" cy="560100"/>
          </a:xfrm>
          <a:prstGeom prst="rect">
            <a:avLst/>
          </a:prstGeom>
          <a:noFill/>
          <a:ln>
            <a:noFill/>
          </a:ln>
        </p:spPr>
        <p:txBody>
          <a:bodyPr anchorCtr="0" anchor="t" bIns="91425" lIns="91425" spcFirstLastPara="1" rIns="91425" wrap="square" tIns="91425">
            <a:noAutofit/>
          </a:bodyPr>
          <a:lstStyle/>
          <a:p>
            <a:pPr indent="-393700" lvl="0" marL="457200" rtl="0" algn="l">
              <a:lnSpc>
                <a:spcPct val="100000"/>
              </a:lnSpc>
              <a:spcBef>
                <a:spcPts val="0"/>
              </a:spcBef>
              <a:spcAft>
                <a:spcPts val="0"/>
              </a:spcAft>
              <a:buSzPts val="2600"/>
              <a:buAutoNum type="arabicPeriod"/>
            </a:pPr>
            <a:r>
              <a:rPr lang="zh-TW" sz="2600"/>
              <a:t>anacoda 安裝</a:t>
            </a:r>
            <a:endParaRPr sz="2600"/>
          </a:p>
        </p:txBody>
      </p:sp>
      <p:pic>
        <p:nvPicPr>
          <p:cNvPr id="203" name="Google Shape;203;p9"/>
          <p:cNvPicPr preferRelativeResize="0"/>
          <p:nvPr/>
        </p:nvPicPr>
        <p:blipFill rotWithShape="1">
          <a:blip r:embed="rId3">
            <a:alphaModFix/>
          </a:blip>
          <a:srcRect b="0" l="6998" r="1760" t="0"/>
          <a:stretch/>
        </p:blipFill>
        <p:spPr>
          <a:xfrm>
            <a:off x="1364125" y="1112500"/>
            <a:ext cx="6957225" cy="3704624"/>
          </a:xfrm>
          <a:prstGeom prst="rect">
            <a:avLst/>
          </a:prstGeom>
          <a:noFill/>
          <a:ln>
            <a:noFill/>
          </a:ln>
        </p:spPr>
      </p:pic>
      <p:sp>
        <p:nvSpPr>
          <p:cNvPr id="204" name="Google Shape;204;p9"/>
          <p:cNvSpPr/>
          <p:nvPr/>
        </p:nvSpPr>
        <p:spPr>
          <a:xfrm>
            <a:off x="1491225" y="3289925"/>
            <a:ext cx="1662600" cy="4416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 name="Google Shape;205;p9"/>
          <p:cNvSpPr/>
          <p:nvPr/>
        </p:nvSpPr>
        <p:spPr>
          <a:xfrm>
            <a:off x="3813475" y="3309500"/>
            <a:ext cx="1610700" cy="1644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 name="Google Shape;206;p9"/>
          <p:cNvSpPr/>
          <p:nvPr/>
        </p:nvSpPr>
        <p:spPr>
          <a:xfrm>
            <a:off x="3813475" y="3811725"/>
            <a:ext cx="1818300" cy="1644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